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Poppins"/>
      <p:regular r:id="rId54"/>
      <p:bold r:id="rId55"/>
      <p:italic r:id="rId56"/>
      <p:boldItalic r:id="rId57"/>
    </p:embeddedFont>
    <p:embeddedFont>
      <p:font typeface="Open Sans SemiBold"/>
      <p:regular r:id="rId58"/>
      <p:bold r:id="rId59"/>
      <p:italic r:id="rId60"/>
      <p:boldItalic r:id="rId61"/>
    </p:embeddedFont>
    <p:embeddedFont>
      <p:font typeface="Open Sans ExtraBold"/>
      <p:bold r:id="rId62"/>
      <p:boldItalic r:id="rId63"/>
    </p:embeddedFont>
    <p:embeddedFont>
      <p:font typeface="Helvetica Neue"/>
      <p:regular r:id="rId64"/>
      <p:bold r:id="rId65"/>
      <p:italic r:id="rId66"/>
      <p:boldItalic r:id="rId67"/>
    </p:embeddedFont>
    <p:embeddedFont>
      <p:font typeface="Open Sans Light"/>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F04AD1-C285-4B4A-AAA9-F9BCBB86F951}">
  <a:tblStyle styleId="{D2F04AD1-C285-4B4A-AAA9-F9BCBB86F951}" styleName="Table_0">
    <a:wholeTbl>
      <a:tcTxStyle b="off" i="off">
        <a:font>
          <a:latin typeface="Open Sans Regular"/>
          <a:ea typeface="Open Sans Regular"/>
          <a:cs typeface="Open Sans Regular"/>
        </a:font>
        <a:srgbClr val="2C2C2C"/>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EF"/>
          </a:solidFill>
        </a:fill>
      </a:tcStyle>
    </a:wholeTbl>
    <a:band1H>
      <a:tcTxStyle/>
      <a:tcStyle>
        <a:fill>
          <a:solidFill>
            <a:srgbClr val="CADADD"/>
          </a:solidFill>
        </a:fill>
      </a:tcStyle>
    </a:band1H>
    <a:band2H>
      <a:tcTxStyle/>
    </a:band2H>
    <a:band1V>
      <a:tcTxStyle/>
      <a:tcStyle>
        <a:fill>
          <a:solidFill>
            <a:srgbClr val="CADADD"/>
          </a:solidFill>
        </a:fill>
      </a:tcStyle>
    </a:band1V>
    <a:band2V>
      <a:tcTxStyle/>
    </a:band2V>
    <a:lastCol>
      <a:tcTxStyle b="on" i="off">
        <a:font>
          <a:latin typeface="Open Sans Regular"/>
          <a:ea typeface="Open Sans Regular"/>
          <a:cs typeface="Open Sans Regular"/>
        </a:font>
        <a:srgbClr val="FFFFFF"/>
      </a:tcTxStyle>
      <a:tcStyle>
        <a:fill>
          <a:solidFill>
            <a:srgbClr val="008C99"/>
          </a:solidFill>
        </a:fill>
      </a:tcStyle>
    </a:lastCol>
    <a:firstCol>
      <a:tcTxStyle b="on" i="off">
        <a:font>
          <a:latin typeface="Open Sans Regular"/>
          <a:ea typeface="Open Sans Regular"/>
          <a:cs typeface="Open Sans Regular"/>
        </a:font>
        <a:srgbClr val="FFFFFF"/>
      </a:tcTxStyle>
      <a:tcStyle>
        <a:fill>
          <a:solidFill>
            <a:srgbClr val="008C99"/>
          </a:solidFill>
        </a:fill>
      </a:tcStyle>
    </a:firstCol>
    <a:lastRow>
      <a:tcTxStyle b="on" i="off">
        <a:font>
          <a:latin typeface="Open Sans Regular"/>
          <a:ea typeface="Open Sans Regular"/>
          <a:cs typeface="Open Sans Regular"/>
        </a:font>
        <a:srgbClr val="FFFFFF"/>
      </a:tcTxStyle>
      <a:tcStyle>
        <a:tcBdr>
          <a:top>
            <a:ln cap="flat" cmpd="sng" w="38100">
              <a:solidFill>
                <a:srgbClr val="FFFFFF"/>
              </a:solidFill>
              <a:prstDash val="solid"/>
              <a:round/>
              <a:headEnd len="sm" w="sm" type="none"/>
              <a:tailEnd len="sm" w="sm" type="none"/>
            </a:ln>
          </a:top>
        </a:tcBdr>
        <a:fill>
          <a:solidFill>
            <a:srgbClr val="008C99"/>
          </a:solidFill>
        </a:fill>
      </a:tcStyle>
    </a:lastRow>
    <a:seCell>
      <a:tcTxStyle/>
    </a:seCell>
    <a:swCell>
      <a:tcTxStyle/>
    </a:swCell>
    <a:firstRow>
      <a:tcTxStyle b="on" i="off">
        <a:font>
          <a:latin typeface="Open Sans Regular"/>
          <a:ea typeface="Open Sans Regular"/>
          <a:cs typeface="Open Sans Regular"/>
        </a:font>
        <a:srgbClr val="FFFFFF"/>
      </a:tcTxStyle>
      <a:tcStyle>
        <a:tcBdr>
          <a:bottom>
            <a:ln cap="flat" cmpd="sng" w="38100">
              <a:solidFill>
                <a:srgbClr val="FFFFFF"/>
              </a:solidFill>
              <a:prstDash val="solid"/>
              <a:round/>
              <a:headEnd len="sm" w="sm" type="none"/>
              <a:tailEnd len="sm" w="sm" type="none"/>
            </a:ln>
          </a:bottom>
        </a:tcBdr>
        <a:fill>
          <a:solidFill>
            <a:srgbClr val="008C99"/>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4.xml"/><Relationship Id="rId75" Type="http://schemas.openxmlformats.org/officeDocument/2006/relationships/font" Target="fonts/OpenSans-boldItalic.fntdata"/><Relationship Id="rId30" Type="http://schemas.openxmlformats.org/officeDocument/2006/relationships/slide" Target="slides/slide23.xml"/><Relationship Id="rId74" Type="http://schemas.openxmlformats.org/officeDocument/2006/relationships/font" Target="fonts/OpenSans-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Light-boldItalic.fntdata"/><Relationship Id="rId70" Type="http://schemas.openxmlformats.org/officeDocument/2006/relationships/font" Target="fonts/OpenSansLight-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OpenSansExtraBold-bold.fntdata"/><Relationship Id="rId61" Type="http://schemas.openxmlformats.org/officeDocument/2006/relationships/font" Target="fonts/OpenSansSemiBold-boldItalic.fntdata"/><Relationship Id="rId20" Type="http://schemas.openxmlformats.org/officeDocument/2006/relationships/slide" Target="slides/slide13.xml"/><Relationship Id="rId64" Type="http://schemas.openxmlformats.org/officeDocument/2006/relationships/font" Target="fonts/HelveticaNeue-regular.fntdata"/><Relationship Id="rId63" Type="http://schemas.openxmlformats.org/officeDocument/2006/relationships/font" Target="fonts/OpenSansExtraBold-boldItalic.fntdata"/><Relationship Id="rId22" Type="http://schemas.openxmlformats.org/officeDocument/2006/relationships/slide" Target="slides/slide15.xml"/><Relationship Id="rId66" Type="http://schemas.openxmlformats.org/officeDocument/2006/relationships/font" Target="fonts/HelveticaNeue-italic.fntdata"/><Relationship Id="rId21" Type="http://schemas.openxmlformats.org/officeDocument/2006/relationships/slide" Target="slides/slide14.xml"/><Relationship Id="rId65" Type="http://schemas.openxmlformats.org/officeDocument/2006/relationships/font" Target="fonts/HelveticaNeue-bold.fntdata"/><Relationship Id="rId24" Type="http://schemas.openxmlformats.org/officeDocument/2006/relationships/slide" Target="slides/slide17.xml"/><Relationship Id="rId68" Type="http://schemas.openxmlformats.org/officeDocument/2006/relationships/font" Target="fonts/OpenSansLight-regular.fntdata"/><Relationship Id="rId23" Type="http://schemas.openxmlformats.org/officeDocument/2006/relationships/slide" Target="slides/slide16.xml"/><Relationship Id="rId67" Type="http://schemas.openxmlformats.org/officeDocument/2006/relationships/font" Target="fonts/HelveticaNeue-boldItalic.fntdata"/><Relationship Id="rId60" Type="http://schemas.openxmlformats.org/officeDocument/2006/relationships/font" Target="fonts/OpenSansSemi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Light-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Poppins-bold.fntdata"/><Relationship Id="rId10" Type="http://schemas.openxmlformats.org/officeDocument/2006/relationships/slide" Target="slides/slide3.xml"/><Relationship Id="rId54" Type="http://schemas.openxmlformats.org/officeDocument/2006/relationships/font" Target="fonts/Poppins-regular.fntdata"/><Relationship Id="rId13" Type="http://schemas.openxmlformats.org/officeDocument/2006/relationships/slide" Target="slides/slide6.xml"/><Relationship Id="rId57" Type="http://schemas.openxmlformats.org/officeDocument/2006/relationships/font" Target="fonts/Poppins-boldItalic.fntdata"/><Relationship Id="rId12" Type="http://schemas.openxmlformats.org/officeDocument/2006/relationships/slide" Target="slides/slide5.xml"/><Relationship Id="rId56" Type="http://schemas.openxmlformats.org/officeDocument/2006/relationships/font" Target="fonts/Poppins-italic.fntdata"/><Relationship Id="rId15" Type="http://schemas.openxmlformats.org/officeDocument/2006/relationships/slide" Target="slides/slide8.xml"/><Relationship Id="rId59" Type="http://schemas.openxmlformats.org/officeDocument/2006/relationships/font" Target="fonts/OpenSansSemiBold-bold.fntdata"/><Relationship Id="rId14" Type="http://schemas.openxmlformats.org/officeDocument/2006/relationships/slide" Target="slides/slide7.xml"/><Relationship Id="rId58" Type="http://schemas.openxmlformats.org/officeDocument/2006/relationships/font" Target="fonts/OpenSans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9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newrelic.com/attribute-dictionary"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nru.to/fun-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ebhook.nru.to/" TargetMode="External"/><Relationship Id="rId3" Type="http://schemas.openxmlformats.org/officeDocument/2006/relationships/hyperlink" Target="https://alert-indicator.nru.to/"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ne.newrelic.com/launcher/dashboards.launcher?pane=eyJuZXJkbGV0SWQiOiJkYXNoYm9hcmRzLmRhc2hib2FyZCIsInJlZmVycmVycyI6eyJuZXJkbGV0SWQiOiJucjEtY29yZS5ob21lLXNjcmVlbiJ9LCJlbnRpdHlJZCI6Ik5qTXlNVGM1ZkZaSldueEVRVk5JUWs5QlVrUjhNVEk0TmpJek5RIiwidXNlRGVmYXVsdFRpbWVSYW5nZSI6ZmFsc2UsImlzVGVtcGxhdGVFbXB0eSI6ZmFsc2V9&amp;platform%5B$isFallbackTimeRange%5D=false" TargetMode="External"/><Relationship Id="rId3" Type="http://schemas.openxmlformats.org/officeDocument/2006/relationships/hyperlink" Target="https://docs.newrelic.com/docs/synthetics/new-relic-synthetics/scripting-monitors/scripted-browser-examples"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litch.com/edit/#!/remix/nru-foodm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907a4020f6_2_96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3" name="Google Shape;883;g907a4020f6_2_96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94d6b5dc2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94d6b5dc29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You can also share your application URL with others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68" name="Google Shape;1068;g94d6b5dc29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93e89e9eec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93e89e9eec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Also - </a:t>
            </a:r>
            <a:r>
              <a:rPr lang="en-US">
                <a:solidFill>
                  <a:srgbClr val="2C2C2C"/>
                </a:solidFill>
              </a:rPr>
              <a:t>Query your data - FROM Transaction SELECT count(*) FACET appName - to see if app is reporting </a:t>
            </a:r>
            <a:endParaRPr/>
          </a:p>
        </p:txBody>
      </p:sp>
      <p:sp>
        <p:nvSpPr>
          <p:cNvPr id="1076" name="Google Shape;1076;g93e89e9eec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5342a93ef1_0_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5342a93ef1_0_6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4" name="Google Shape;1084;g5342a93ef1_0_6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93e89e9eec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93e89e9eec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rgbClr val="2C2C2C"/>
                </a:solidFill>
              </a:rPr>
              <a:t>Also - Query your data - FROM PageView SELECT count(*) FACET appName - to see if app is reporting </a:t>
            </a:r>
            <a:endParaRPr/>
          </a:p>
        </p:txBody>
      </p:sp>
      <p:sp>
        <p:nvSpPr>
          <p:cNvPr id="1096" name="Google Shape;1096;g93e89e9eec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92eee96e53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3" name="Google Shape;1103;g92eee96e5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97344cc93f_0_10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97344cc93f_0_10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0" name="Google Shape;1110;g97344cc93f_0_10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9c33a045e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9c33a045e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will be working with New Relic Event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New Relic also collects Metrics, Traces, and Logs</a:t>
            </a:r>
            <a:endParaRPr/>
          </a:p>
        </p:txBody>
      </p:sp>
      <p:sp>
        <p:nvSpPr>
          <p:cNvPr id="1119" name="Google Shape;1119;g9c33a045e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97344cc93f_0_10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97344cc93f_0_10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g97344cc93f_0_10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96689fafae_1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96689fafae_1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Head to the UI and show query data, data explorer and chart builder</a:t>
            </a:r>
            <a:endParaRPr/>
          </a:p>
        </p:txBody>
      </p:sp>
      <p:sp>
        <p:nvSpPr>
          <p:cNvPr id="1152" name="Google Shape;1152;g96689fafae_1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96689fafae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96689fafae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solidFill>
                  <a:srgbClr val="000000"/>
                </a:solidFill>
                <a:latin typeface="Open Sans"/>
                <a:ea typeface="Open Sans"/>
                <a:cs typeface="Open Sans"/>
                <a:sym typeface="Open Sans"/>
              </a:rPr>
              <a:t>Bonus: Explore an Event Type in our Data Dictionary</a:t>
            </a:r>
            <a:endParaRPr sz="1400">
              <a:solidFill>
                <a:srgbClr val="000000"/>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Char char="●"/>
            </a:pPr>
            <a:r>
              <a:rPr b="1" lang="en-US" sz="1400" u="sng">
                <a:solidFill>
                  <a:srgbClr val="0069CE"/>
                </a:solidFill>
                <a:latin typeface="Open Sans"/>
                <a:ea typeface="Open Sans"/>
                <a:cs typeface="Open Sans"/>
                <a:sym typeface="Open Sans"/>
                <a:hlinkClick r:id="rId2">
                  <a:extLst>
                    <a:ext uri="{A12FA001-AC4F-418D-AE19-62706E023703}">
                      <ahyp:hlinkClr val="tx"/>
                    </a:ext>
                  </a:extLst>
                </a:hlinkClick>
              </a:rPr>
              <a:t>https://docs.newrelic.com/attribute-dictionary</a:t>
            </a:r>
            <a:endParaRPr/>
          </a:p>
        </p:txBody>
      </p:sp>
      <p:sp>
        <p:nvSpPr>
          <p:cNvPr id="1160" name="Google Shape;1160;g96689fafae_1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9c92e3c7b8_0_2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 you can also download a PDF: </a:t>
            </a:r>
            <a:r>
              <a:rPr lang="en-US" u="sng">
                <a:solidFill>
                  <a:schemeClr val="hlink"/>
                </a:solidFill>
                <a:hlinkClick r:id="rId2"/>
              </a:rPr>
              <a:t>http://nru.to/fun-pdf</a:t>
            </a:r>
            <a:endParaRPr/>
          </a:p>
          <a:p>
            <a:pPr indent="0" lvl="0" marL="0" rtl="0" algn="l">
              <a:spcBef>
                <a:spcPts val="0"/>
              </a:spcBef>
              <a:spcAft>
                <a:spcPts val="0"/>
              </a:spcAft>
              <a:buNone/>
            </a:pPr>
            <a:r>
              <a:t/>
            </a:r>
            <a:endParaRPr/>
          </a:p>
        </p:txBody>
      </p:sp>
      <p:sp>
        <p:nvSpPr>
          <p:cNvPr id="888" name="Google Shape;888;g9c92e3c7b8_0_2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96689fafae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96689fafae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2" name="Google Shape;1182;g96689fafae_1_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97eb57328b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97eb57328b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step 1. click on the + icon on the top right of your dashboard</a:t>
            </a:r>
            <a:endParaRPr/>
          </a:p>
          <a:p>
            <a:pPr indent="0" lvl="0" marL="0" rtl="0" algn="l">
              <a:spcBef>
                <a:spcPts val="0"/>
              </a:spcBef>
              <a:spcAft>
                <a:spcPts val="0"/>
              </a:spcAft>
              <a:buNone/>
            </a:pPr>
            <a:r>
              <a:rPr lang="en-US"/>
              <a:t>step 2. click add a chart</a:t>
            </a:r>
            <a:endParaRPr/>
          </a:p>
          <a:p>
            <a:pPr indent="0" lvl="0" marL="0" rtl="0" algn="l">
              <a:spcBef>
                <a:spcPts val="0"/>
              </a:spcBef>
              <a:spcAft>
                <a:spcPts val="0"/>
              </a:spcAft>
              <a:buNone/>
            </a:pPr>
            <a:r>
              <a:rPr lang="en-US"/>
              <a:t>step 3. profit</a:t>
            </a:r>
            <a:r>
              <a:rPr lang="en-US"/>
              <a:t>...</a:t>
            </a:r>
            <a:r>
              <a:rPr lang="en-US"/>
              <a:t> I  mean, enter your query</a:t>
            </a:r>
            <a:endParaRPr/>
          </a:p>
        </p:txBody>
      </p:sp>
      <p:sp>
        <p:nvSpPr>
          <p:cNvPr id="1190" name="Google Shape;1190;g97eb57328b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97eb57328b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97eb57328b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step 1. click on the + icon on the top right of your dashboard</a:t>
            </a:r>
            <a:endParaRPr/>
          </a:p>
          <a:p>
            <a:pPr indent="0" lvl="0" marL="0" rtl="0" algn="l">
              <a:spcBef>
                <a:spcPts val="0"/>
              </a:spcBef>
              <a:spcAft>
                <a:spcPts val="0"/>
              </a:spcAft>
              <a:buNone/>
            </a:pPr>
            <a:r>
              <a:rPr lang="en-US"/>
              <a:t>step 2. click add a chart</a:t>
            </a:r>
            <a:endParaRPr/>
          </a:p>
          <a:p>
            <a:pPr indent="0" lvl="0" marL="0" rtl="0" algn="l">
              <a:spcBef>
                <a:spcPts val="0"/>
              </a:spcBef>
              <a:spcAft>
                <a:spcPts val="0"/>
              </a:spcAft>
              <a:buNone/>
            </a:pPr>
            <a:r>
              <a:rPr lang="en-US"/>
              <a:t>step 3. profit... I  mean, enter your query</a:t>
            </a:r>
            <a:endParaRPr/>
          </a:p>
        </p:txBody>
      </p:sp>
      <p:sp>
        <p:nvSpPr>
          <p:cNvPr id="1198" name="Google Shape;1198;g97eb57328b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97eb57328b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97eb57328b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7" name="Google Shape;1217;g97eb57328b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97eb57328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97eb57328b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5" name="Google Shape;1225;g97eb57328b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97eb57328b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97eb57328b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5" name="Google Shape;1235;g97eb57328b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9e4bdcfe9f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9e4bdcfe9f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9e4bdcfe9f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97eb57328b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97eb57328b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400">
                <a:latin typeface="Arial"/>
                <a:ea typeface="Arial"/>
                <a:cs typeface="Arial"/>
                <a:sym typeface="Arial"/>
              </a:rPr>
              <a:t>Start with these simple </a:t>
            </a:r>
            <a:r>
              <a:rPr b="1" lang="en-US" sz="1400">
                <a:latin typeface="Arial"/>
                <a:ea typeface="Arial"/>
                <a:cs typeface="Arial"/>
                <a:sym typeface="Arial"/>
              </a:rPr>
              <a:t>PageView</a:t>
            </a:r>
            <a:r>
              <a:rPr lang="en-US" sz="1400">
                <a:latin typeface="Arial"/>
                <a:ea typeface="Arial"/>
                <a:cs typeface="Arial"/>
                <a:sym typeface="Arial"/>
              </a:rPr>
              <a:t> query examples:</a:t>
            </a:r>
            <a:endParaRPr sz="14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latin typeface="Arial"/>
              <a:ea typeface="Arial"/>
              <a:cs typeface="Arial"/>
              <a:sym typeface="Arial"/>
            </a:endParaRPr>
          </a:p>
          <a:p>
            <a:pPr indent="-317500" lvl="0" marL="457200" rtl="0" algn="l">
              <a:lnSpc>
                <a:spcPct val="200000"/>
              </a:lnSpc>
              <a:spcBef>
                <a:spcPts val="0"/>
              </a:spcBef>
              <a:spcAft>
                <a:spcPts val="0"/>
              </a:spcAft>
              <a:buClr>
                <a:schemeClr val="dk1"/>
              </a:buClr>
              <a:buSzPts val="1400"/>
              <a:buAutoNum type="arabicPeriod"/>
            </a:pPr>
            <a:r>
              <a:rPr lang="en-US" sz="1400">
                <a:latin typeface="Arial"/>
                <a:ea typeface="Arial"/>
                <a:cs typeface="Arial"/>
                <a:sym typeface="Arial"/>
              </a:rPr>
              <a:t>FROM ____________ SELECT ________________  </a:t>
            </a:r>
            <a:endParaRPr sz="1400">
              <a:latin typeface="Arial"/>
              <a:ea typeface="Arial"/>
              <a:cs typeface="Arial"/>
              <a:sym typeface="Arial"/>
            </a:endParaRPr>
          </a:p>
          <a:p>
            <a:pPr indent="0" lvl="0" marL="457200" rtl="0" algn="l">
              <a:lnSpc>
                <a:spcPct val="200000"/>
              </a:lnSpc>
              <a:spcBef>
                <a:spcPts val="0"/>
              </a:spcBef>
              <a:spcAft>
                <a:spcPts val="0"/>
              </a:spcAft>
              <a:buClr>
                <a:schemeClr val="dk1"/>
              </a:buClr>
              <a:buSzPts val="1100"/>
              <a:buFont typeface="Arial"/>
              <a:buNone/>
            </a:pPr>
            <a:r>
              <a:rPr i="1" lang="en-US" sz="1400">
                <a:latin typeface="Arial"/>
                <a:ea typeface="Arial"/>
                <a:cs typeface="Arial"/>
                <a:sym typeface="Arial"/>
              </a:rPr>
              <a:t>Count all the PageView events on your site </a:t>
            </a:r>
            <a:endParaRPr i="1" sz="1400">
              <a:latin typeface="Arial"/>
              <a:ea typeface="Arial"/>
              <a:cs typeface="Arial"/>
              <a:sym typeface="Arial"/>
            </a:endParaRPr>
          </a:p>
          <a:p>
            <a:pPr indent="-317500" lvl="0" marL="457200" rtl="0" algn="l">
              <a:lnSpc>
                <a:spcPct val="200000"/>
              </a:lnSpc>
              <a:spcBef>
                <a:spcPts val="0"/>
              </a:spcBef>
              <a:spcAft>
                <a:spcPts val="0"/>
              </a:spcAft>
              <a:buClr>
                <a:schemeClr val="dk1"/>
              </a:buClr>
              <a:buSzPts val="1400"/>
              <a:buAutoNum type="arabicPeriod"/>
            </a:pPr>
            <a:r>
              <a:rPr lang="en-US" sz="1400">
                <a:latin typeface="Arial"/>
                <a:ea typeface="Arial"/>
                <a:cs typeface="Arial"/>
                <a:sym typeface="Arial"/>
              </a:rPr>
              <a:t>FROM ____________ SELECT ______________  FACET _____________</a:t>
            </a:r>
            <a:br>
              <a:rPr lang="en-US" sz="1400">
                <a:latin typeface="Arial"/>
                <a:ea typeface="Arial"/>
                <a:cs typeface="Arial"/>
                <a:sym typeface="Arial"/>
              </a:rPr>
            </a:br>
            <a:r>
              <a:rPr i="1" lang="en-US" sz="1400">
                <a:latin typeface="Arial"/>
                <a:ea typeface="Arial"/>
                <a:cs typeface="Arial"/>
                <a:sym typeface="Arial"/>
              </a:rPr>
              <a:t>Count all Pageviews </a:t>
            </a:r>
            <a:r>
              <a:rPr b="1" i="1" lang="en-US" sz="1400">
                <a:latin typeface="Arial"/>
                <a:ea typeface="Arial"/>
                <a:cs typeface="Arial"/>
                <a:sym typeface="Arial"/>
              </a:rPr>
              <a:t>grouped</a:t>
            </a:r>
            <a:r>
              <a:rPr i="1" lang="en-US" sz="1400">
                <a:latin typeface="Arial"/>
                <a:ea typeface="Arial"/>
                <a:cs typeface="Arial"/>
                <a:sym typeface="Arial"/>
              </a:rPr>
              <a:t> by country</a:t>
            </a:r>
            <a:endParaRPr i="1" sz="1400">
              <a:latin typeface="Arial"/>
              <a:ea typeface="Arial"/>
              <a:cs typeface="Arial"/>
              <a:sym typeface="Arial"/>
            </a:endParaRPr>
          </a:p>
          <a:p>
            <a:pPr indent="-317500" lvl="0" marL="457200" rtl="0" algn="l">
              <a:lnSpc>
                <a:spcPct val="200000"/>
              </a:lnSpc>
              <a:spcBef>
                <a:spcPts val="0"/>
              </a:spcBef>
              <a:spcAft>
                <a:spcPts val="0"/>
              </a:spcAft>
              <a:buClr>
                <a:schemeClr val="dk1"/>
              </a:buClr>
              <a:buSzPts val="1400"/>
              <a:buAutoNum type="arabicPeriod"/>
            </a:pPr>
            <a:r>
              <a:rPr lang="en-US" sz="1400">
                <a:latin typeface="Arial"/>
                <a:ea typeface="Arial"/>
                <a:cs typeface="Arial"/>
                <a:sym typeface="Arial"/>
              </a:rPr>
              <a:t>FROM _____________ SELECT ____________WHERE ________  FACET ______</a:t>
            </a:r>
            <a:br>
              <a:rPr lang="en-US" sz="1400">
                <a:latin typeface="Arial"/>
                <a:ea typeface="Arial"/>
                <a:cs typeface="Arial"/>
                <a:sym typeface="Arial"/>
              </a:rPr>
            </a:br>
            <a:r>
              <a:rPr i="1" lang="en-US" sz="1400">
                <a:latin typeface="Arial"/>
                <a:ea typeface="Arial"/>
                <a:cs typeface="Arial"/>
                <a:sym typeface="Arial"/>
              </a:rPr>
              <a:t>See all Pageviews from a </a:t>
            </a:r>
            <a:r>
              <a:rPr b="1" i="1" lang="en-US" sz="1400">
                <a:latin typeface="Arial"/>
                <a:ea typeface="Arial"/>
                <a:cs typeface="Arial"/>
                <a:sym typeface="Arial"/>
              </a:rPr>
              <a:t>specfic</a:t>
            </a:r>
            <a:r>
              <a:rPr i="1" lang="en-US" sz="1400">
                <a:latin typeface="Arial"/>
                <a:ea typeface="Arial"/>
                <a:cs typeface="Arial"/>
                <a:sym typeface="Arial"/>
              </a:rPr>
              <a:t> country </a:t>
            </a:r>
            <a:r>
              <a:rPr b="1" i="1" lang="en-US" sz="1400">
                <a:latin typeface="Arial"/>
                <a:ea typeface="Arial"/>
                <a:cs typeface="Arial"/>
                <a:sym typeface="Arial"/>
              </a:rPr>
              <a:t>grouped</a:t>
            </a:r>
            <a:r>
              <a:rPr i="1" lang="en-US" sz="1400">
                <a:latin typeface="Arial"/>
                <a:ea typeface="Arial"/>
                <a:cs typeface="Arial"/>
                <a:sym typeface="Arial"/>
              </a:rPr>
              <a:t> by cities</a:t>
            </a:r>
            <a:endParaRPr/>
          </a:p>
        </p:txBody>
      </p:sp>
      <p:sp>
        <p:nvSpPr>
          <p:cNvPr id="1266" name="Google Shape;1266;g97eb57328b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02f89e59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02f89e59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lnSpc>
                <a:spcPct val="200000"/>
              </a:lnSpc>
              <a:spcBef>
                <a:spcPts val="0"/>
              </a:spcBef>
              <a:spcAft>
                <a:spcPts val="0"/>
              </a:spcAft>
              <a:buSzPts val="1400"/>
              <a:buAutoNum type="arabicPeriod"/>
            </a:pPr>
            <a:r>
              <a:rPr lang="en-US"/>
              <a:t>LIMIT - 3 …. also can discuss MAX </a:t>
            </a:r>
            <a:endParaRPr/>
          </a:p>
          <a:p>
            <a:pPr indent="-317500" lvl="0" marL="457200" rtl="0" algn="l">
              <a:lnSpc>
                <a:spcPct val="200000"/>
              </a:lnSpc>
              <a:spcBef>
                <a:spcPts val="0"/>
              </a:spcBef>
              <a:spcAft>
                <a:spcPts val="0"/>
              </a:spcAft>
              <a:buSzPts val="1400"/>
              <a:buAutoNum type="arabicPeriod"/>
            </a:pPr>
            <a:r>
              <a:rPr lang="en-US"/>
              <a:t>Pageview event type , COMPARE , can add TIMESERIES</a:t>
            </a:r>
            <a:endParaRPr/>
          </a:p>
          <a:p>
            <a:pPr indent="-317500" lvl="0" marL="457200" rtl="0" algn="l">
              <a:lnSpc>
                <a:spcPct val="200000"/>
              </a:lnSpc>
              <a:spcBef>
                <a:spcPts val="0"/>
              </a:spcBef>
              <a:spcAft>
                <a:spcPts val="0"/>
              </a:spcAft>
              <a:buSzPts val="1400"/>
              <a:buAutoNum type="arabicPeriod"/>
            </a:pPr>
            <a:r>
              <a:t/>
            </a:r>
            <a:endParaRPr/>
          </a:p>
        </p:txBody>
      </p:sp>
      <p:sp>
        <p:nvSpPr>
          <p:cNvPr id="1287" name="Google Shape;1287;ga02f89e59c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92eee96e5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7" name="Google Shape;1307;g92eee96e5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2eee96e5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g92eee96e5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9b0931aac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9b0931aac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Our application is up and running, we are gathering some useful metrics and have built a dashboard. Now let’s look at how we can gather some custom data to understand our business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First we will add custom attributes to our transaction event. Then we will add a PageAction event to capture some data from the client side.</a:t>
            </a:r>
            <a:endParaRPr/>
          </a:p>
        </p:txBody>
      </p:sp>
      <p:sp>
        <p:nvSpPr>
          <p:cNvPr id="1314" name="Google Shape;1314;g9b0931aac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9b0931aace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9b0931aace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newrelic = require('newrelic');</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express = require('express');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morgan = require('morgan');</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bodyParser = require('body-parser');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fs = require('fs');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open = require('open');</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RestaurantRecord = require('./model').Restaurant;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MemoryStorage = require('./storage').Memory;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API_URL = '/api/restaurant';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API_URL_ID = API_URL + '/:id';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API_URL_ORDER = '/api/order';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removeMenuItems = function(restaurant)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clone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Object.getOwnPropertyNames(restaurant).forEach(function(key)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(key !== 'menuItems')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clone[key] = restaurant[key];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clone;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exports.start = function(PORT, STATIC_DIR, DATA_FILE, TEST_DIR)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app = express();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storage = new MemoryStorage();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log requests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app.use(morgan('combined'));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serve static files for demo client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app.use(express.static(STATIC_DIR));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create application/json parser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jsonParser = bodyParser.json()</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API</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app.get(API_URL,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res.status(200).send(storage.getAll().map(removeMenuItems));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app.post(API_URL,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restaurant = new RestaurantRecord(req.body);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errors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(restaurant.validate(errors))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storage.add(restaurant);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res.send(201, 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res.status(400).send({ error: errors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app.post(API_URL_ORDER, jsonParser,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console.log(req.body);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order = req.body;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itemCount = 0;</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var orderTotal = 0;</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order.items.forEach(function(item)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itemCount += item.qty;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orderTotal += item.price * item.qty;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newrelic.addCustomAttributes({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'customer': order.deliverTo.name,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'restaurant': order.restaurant.name,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'itemCount': itemCount,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'orderTotal': orderTotal</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newrelic.recordCustomEvent('Order',{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'customer': order.deliverTo.name,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'restaurant': order.restaurant.name,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'itemCount': itemCount,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'orderTotal': orderTotal</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res.status(201).send({ orderId: Date.now()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app.get(API_URL_ID,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restaurant = storage.getById(req.params.id);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(restaurant)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res.status(200).send(restaurant);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res.status(400).send({ error: 'No restaurant with id "' + req.params.id +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app.put(API_URL_ID,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restaurant = storage.getById(req.params.id);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var errors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(restaurant)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restaurant.update(req.body);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res.status(200).send(restaurant);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restaurant = new RestaurantRecord(req.body);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(restaurant.validate(errors))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storage.add(restaurant);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res.send(201, 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res.send(400, { error: errors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app.delete(API_URL_ID, function(req, res, next)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if (storage.deleteById(req.params.id))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res.send(204, null);</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return res.send(400, { error: 'No restaurant with id "' + req.params.id +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only for running e2e tests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app.use('/test/', express.static(TEST_DIR));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start the server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read the data from json and start the server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fs.readFile(DATA_FILE, function(err, data)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JSON.parse(data).forEach(function(restaurant)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storage.add(new RestaurantRecord(restaurant));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app.listen(PORT,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open('http://localhost:' + PORT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console.log('Go to http://localhost:' + PORT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Windows and Node.js before 0.8.9 would crash</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https://github.com/joyent/node/issues/1553</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try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process.on('SIGINT',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 save the storage back to the json file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fs.writeFile(DATA_FILE, JSON.stringify(storage.getAll()),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process.exit(0);</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  catch (e)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rgbClr val="2C2C2C"/>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50000"/>
              </a:lnSpc>
              <a:spcBef>
                <a:spcPts val="0"/>
              </a:spcBef>
              <a:spcAft>
                <a:spcPts val="0"/>
              </a:spcAft>
              <a:buClr>
                <a:srgbClr val="2C2C2C"/>
              </a:buClr>
              <a:buSzPts val="1100"/>
              <a:buFont typeface="Arial"/>
              <a:buNone/>
            </a:pPr>
            <a:r>
              <a:t/>
            </a:r>
            <a:endParaRPr sz="1100">
              <a:solidFill>
                <a:srgbClr val="2C2C2C"/>
              </a:solidFill>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329" name="Google Shape;1329;g9b0931aace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9b0931aace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9b0931aace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'use strict';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foodMeApp.service('cart', function Cart(localStorage, customer, $rootScope, $http, alert)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var self = this;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self.add = function(item, restaurant)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(!self.restaurant || !self.restaurant.id)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self.restaurant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id: restaurant.id,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name: restaurant.name,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description: restaurant.description</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(self.restaurant.id == restaurant.id)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self.items.forEach(function(cartItem)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(item &amp;&amp; cartItem.name == item.name)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cartItem.qty++;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item = null;</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item = angular.copy(item);</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item.qty = 1;</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self.items.push(item);</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else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alert('Can not mix menu items from different restaurants.');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self.remove = function(item)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var index = self.items.indexOf(item);</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(index &gt;= 0)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self.items.splice(index, 1);</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(!self.items.length)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self.restaurant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self.total =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return self.items.reduce(function(sum, 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return sum + Number(item.price * item.qty);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 0);</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self.submitOrder =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(self.items.length){</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self.items.forEach(</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function(item)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newrelic.addPageAction('orderItem',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restaurant: self.restaurant.name,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item: item.name,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qty: item.qty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return $http.post('/api/order',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items: self.items,</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restaurant: self.restaurant,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payment: self.payment,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deliverTo: customer</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}).then(function(response)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self.reset();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return response.data.orderId;</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self.reset = function()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self.items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self.restaurant =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createPersistentProperty('items', 'fmCartItems', Array);</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createPersistentProperty('restaurant', 'fmCartRestaurant', Object);</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self.payment = {}; // don't keep CC info in localStorage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function createPersistentProperty(localName, storageName, Type)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var json = localStorage[storageName];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self[localName] = json ? JSON.parse(json) : new Type;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$rootScope.$watch(</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function() { return self[localName];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function(value)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if (value)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localStorage[storageName] = JSON.stringify(value);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true);</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  }</a:t>
            </a:r>
            <a:endParaRPr sz="1100">
              <a:solidFill>
                <a:srgbClr val="24292E"/>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100">
                <a:solidFill>
                  <a:srgbClr val="24292E"/>
                </a:solidFill>
                <a:latin typeface="Arial"/>
                <a:ea typeface="Arial"/>
                <a:cs typeface="Arial"/>
                <a:sym typeface="Arial"/>
              </a:rPr>
              <a:t>});</a:t>
            </a:r>
            <a:endParaRPr sz="1100">
              <a:solidFill>
                <a:srgbClr val="24292E"/>
              </a:solidFill>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100">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349" name="Google Shape;1349;g9b0931aace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02f89e59c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02f89e59c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Place some orders to generate data in your application.</a:t>
            </a:r>
            <a:endParaRPr/>
          </a:p>
        </p:txBody>
      </p:sp>
      <p:sp>
        <p:nvSpPr>
          <p:cNvPr id="1368" name="Google Shape;1368;ga02f89e59c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9b0931aace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9b0931aace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g9b0931aace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92eee96e53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g92eee96e53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9e4bdcfe9f_0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9e4bdcfe9f_0_7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200">
                <a:solidFill>
                  <a:srgbClr val="000000"/>
                </a:solidFill>
                <a:latin typeface="Open Sans"/>
                <a:ea typeface="Open Sans"/>
                <a:cs typeface="Open Sans"/>
                <a:sym typeface="Open Sans"/>
              </a:rPr>
              <a:t>https://newrelic.com/resource/effective-alerting-guide</a:t>
            </a:r>
            <a:endParaRPr sz="12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endParaRPr>
          </a:p>
        </p:txBody>
      </p:sp>
      <p:sp>
        <p:nvSpPr>
          <p:cNvPr id="1400" name="Google Shape;1400;g9e4bdcfe9f_0_7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9e4bdcfe9f_0_7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9e4bdcfe9f_0_7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sz="1100">
                <a:solidFill>
                  <a:srgbClr val="000000"/>
                </a:solidFill>
                <a:latin typeface="Open Sans"/>
                <a:ea typeface="Open Sans"/>
                <a:cs typeface="Open Sans"/>
                <a:sym typeface="Open Sans"/>
              </a:rPr>
              <a:t>Which incident preference</a:t>
            </a:r>
            <a:r>
              <a:rPr lang="en-US" sz="1100">
                <a:solidFill>
                  <a:srgbClr val="000000"/>
                </a:solidFill>
                <a:latin typeface="Open Sans"/>
                <a:ea typeface="Open Sans"/>
                <a:cs typeface="Open Sans"/>
                <a:sym typeface="Open Sans"/>
              </a:rPr>
              <a:t> option should you choose? ______________________________________</a:t>
            </a:r>
            <a:r>
              <a:rPr lang="en-US"/>
              <a:t>By Policy</a:t>
            </a:r>
            <a:endParaRPr/>
          </a:p>
        </p:txBody>
      </p:sp>
      <p:sp>
        <p:nvSpPr>
          <p:cNvPr id="1426" name="Google Shape;1426;g9e4bdcfe9f_0_7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9e4bdcfe9f_0_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9e4bdcfe9f_0_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g9e4bdcfe9f_0_8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9e4bdcfe9f_0_8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9e4bdcfe9f_0_8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3" name="Google Shape;1463;g9e4bdcfe9f_0_8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9c92e3c7b8_0_2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9c92e3c7b8_0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9e4bdcfe9f_0_8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9e4bdcfe9f_0_8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1" name="Google Shape;1481;g9e4bdcfe9f_0_8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9e4bdcfe9f_0_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9e4bdcfe9f_0_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post webhook to: </a:t>
            </a:r>
            <a:r>
              <a:rPr lang="en-US" sz="1100" u="sng">
                <a:solidFill>
                  <a:srgbClr val="0069CE"/>
                </a:solidFill>
                <a:latin typeface="Open Sans"/>
                <a:ea typeface="Open Sans"/>
                <a:cs typeface="Open Sans"/>
                <a:sym typeface="Open Sans"/>
                <a:hlinkClick r:id="rId2">
                  <a:extLst>
                    <a:ext uri="{A12FA001-AC4F-418D-AE19-62706E023703}">
                      <ahyp:hlinkClr val="tx"/>
                    </a:ext>
                  </a:extLst>
                </a:hlinkClick>
              </a:rPr>
              <a:t>https://webhook.nru.to/</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indicator page: </a:t>
            </a:r>
            <a:r>
              <a:rPr lang="en-US" sz="1100" u="sng">
                <a:solidFill>
                  <a:srgbClr val="0069CE"/>
                </a:solidFill>
                <a:latin typeface="Open Sans"/>
                <a:ea typeface="Open Sans"/>
                <a:cs typeface="Open Sans"/>
                <a:sym typeface="Open Sans"/>
                <a:hlinkClick r:id="rId3">
                  <a:extLst>
                    <a:ext uri="{A12FA001-AC4F-418D-AE19-62706E023703}">
                      <ahyp:hlinkClr val="tx"/>
                    </a:ext>
                  </a:extLst>
                </a:hlinkClick>
              </a:rPr>
              <a:t>https://alert-indicator.nru.to/</a:t>
            </a:r>
            <a:r>
              <a:rPr lang="en-US" sz="1100">
                <a:solidFill>
                  <a:schemeClr val="lt1"/>
                </a:solidFill>
                <a:latin typeface="Open Sans"/>
                <a:ea typeface="Open Sans"/>
                <a:cs typeface="Open Sans"/>
                <a:sym typeface="Open Sans"/>
              </a:rPr>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0" name="Google Shape;1500;g9e4bdcfe9f_0_8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92eee96e53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9" name="Google Shape;1529;g92eee96e5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9c92e3c7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9c92e3c7b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Introduce how RUM data and Synthetic differ and why they are both important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36" name="Google Shape;1536;g9c92e3c7b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9c92e3c7b8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9c92e3c7b8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6" name="Google Shape;1636;g9c92e3c7b8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9c92e3c7b8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9c92e3c7b8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dashboard has most of the required queries or some variation of them: </a:t>
            </a:r>
            <a:r>
              <a:rPr lang="en-US" u="sng">
                <a:solidFill>
                  <a:schemeClr val="hlink"/>
                </a:solidFill>
                <a:hlinkClick r:id="rId2"/>
              </a:rPr>
              <a:t>https://one.newrelic.com/launcher/dashboards.launcher?pane=eyJuZXJkbGV0SWQiOiJkYXNoYm9hcmRzLmRhc2hib2FyZCIsInJlZmVycmVycyI6eyJuZXJkbGV0SWQiOiJucjEtY29yZS5ob21lLXNjcmVlbiJ9LCJlbnRpdHlJZCI6Ik5qTXlNVGM1ZkZaSldueEVRVk5JUWs5QlVrUjhNVEk0TmpJek5RIiwidXNlRGVmYXVsdFRpbWVSYW5nZSI6ZmFsc2UsImlzVGVtcGxhdGVFbXB0eSI6ZmFsc2V9&amp;platform[$isFallbackTimeRange]=fal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Synthetics docs: </a:t>
            </a:r>
            <a:r>
              <a:rPr lang="en-US" sz="1100" u="sng">
                <a:solidFill>
                  <a:srgbClr val="0097A7"/>
                </a:solidFill>
                <a:latin typeface="Arial"/>
                <a:ea typeface="Arial"/>
                <a:cs typeface="Arial"/>
                <a:sym typeface="Arial"/>
                <a:hlinkClick r:id="rId3">
                  <a:extLst>
                    <a:ext uri="{A12FA001-AC4F-418D-AE19-62706E023703}">
                      <ahyp:hlinkClr val="tx"/>
                    </a:ext>
                  </a:extLst>
                </a:hlinkClick>
              </a:rPr>
              <a:t>https://docs.newrelic.com/docs/synthetics/new-relic-synthetics/scripting-monitors/scripted-browser-examples</a:t>
            </a:r>
            <a:endParaRPr/>
          </a:p>
          <a:p>
            <a:pPr indent="0" lvl="0" marL="0" rtl="0" algn="l">
              <a:spcBef>
                <a:spcPts val="0"/>
              </a:spcBef>
              <a:spcAft>
                <a:spcPts val="0"/>
              </a:spcAft>
              <a:buNone/>
            </a:pPr>
            <a:r>
              <a:t/>
            </a:r>
            <a:endParaRPr/>
          </a:p>
        </p:txBody>
      </p:sp>
      <p:sp>
        <p:nvSpPr>
          <p:cNvPr id="1649" name="Google Shape;1649;g9c92e3c7b8_0_2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9c92e3c7b8_0_2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9" name="Google Shape;1659;g9c92e3c7b8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907a4020f6_2_96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8" name="Google Shape;908;g907a4020f6_2_9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97344cc93f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97344cc93f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 dashboard. Let’s visit the actual dashboard (linked from the image).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“From this dashboard we can see important metrics about our business and our application and even the hosts it’s running on. But how did we get here? We instrument everything. You effectively create an instance of your enterprise within New Relic.” Go to the New Relic One home page. Show how to search everything. Talk about Openness. Show the add more data page and the options for getting data in. Show search, entity explorer. Pick an entity, show its connections and service map  and talk about Connectedness. Talk about Programmability briefly.</a:t>
            </a:r>
            <a:endParaRPr/>
          </a:p>
        </p:txBody>
      </p:sp>
      <p:sp>
        <p:nvSpPr>
          <p:cNvPr id="915" name="Google Shape;915;g97344cc93f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5342a93ef1_0_6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If you want to instrument something with New Relic, there is an Agent, Integration, or API. Today we will be looking at monitoring an application with APM on the backend, and Browser on the front end.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APM is usually installed on your application server and sends telemetry data about your app to New Relic. This includes response time data, errors, transaction events, logs. Browser monitoring is enabled by inserting a snippet of javascript into your web pages. This can either be done automatically by the agent, or you can paste the snippet in yourself. Today we will be pasting.</a:t>
            </a:r>
            <a:endParaRPr/>
          </a:p>
        </p:txBody>
      </p:sp>
      <p:sp>
        <p:nvSpPr>
          <p:cNvPr id="922" name="Google Shape;922;g5342a93ef1_0_6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93e89e9eec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93e89e9eec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4" name="Google Shape;1044;g93e89e9eec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5342a93ef1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5342a93ef1_0_2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04800" lvl="0" marL="457200" rtl="0" algn="l">
              <a:lnSpc>
                <a:spcPct val="150000"/>
              </a:lnSpc>
              <a:spcBef>
                <a:spcPts val="600"/>
              </a:spcBef>
              <a:spcAft>
                <a:spcPts val="1000"/>
              </a:spcAft>
              <a:buClr>
                <a:srgbClr val="0097A7"/>
              </a:buClr>
              <a:buSzPts val="1200"/>
              <a:buFont typeface="Open Sans"/>
              <a:buAutoNum type="arabicPeriod"/>
            </a:pPr>
            <a:r>
              <a:rPr lang="en-US" sz="1400" u="sng">
                <a:solidFill>
                  <a:schemeClr val="hlink"/>
                </a:solidFill>
                <a:latin typeface="Open Sans"/>
                <a:ea typeface="Open Sans"/>
                <a:cs typeface="Open Sans"/>
                <a:sym typeface="Open Sans"/>
                <a:hlinkClick r:id="rId2"/>
              </a:rPr>
              <a:t>https://glitch.com/edit/#!/remix/nru-foodme</a:t>
            </a:r>
            <a:endParaRPr>
              <a:solidFill>
                <a:srgbClr val="0097A7"/>
              </a:solidFill>
            </a:endParaRPr>
          </a:p>
        </p:txBody>
      </p:sp>
      <p:sp>
        <p:nvSpPr>
          <p:cNvPr id="1052" name="Google Shape;1052;g5342a93ef1_0_2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13" name="Google Shape;13;p2"/>
          <p:cNvGrpSpPr/>
          <p:nvPr/>
        </p:nvGrpSpPr>
        <p:grpSpPr>
          <a:xfrm>
            <a:off x="8079303" y="4778821"/>
            <a:ext cx="510660" cy="91440"/>
            <a:chOff x="648195" y="2120524"/>
            <a:chExt cx="2065666" cy="369883"/>
          </a:xfrm>
        </p:grpSpPr>
        <p:sp>
          <p:nvSpPr>
            <p:cNvPr id="14" name="Google Shape;14;p2"/>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5" name="Google Shape;15;p2"/>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6" name="Google Shape;16;p2"/>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7" name="Google Shape;17;p2"/>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8" name="Google Shape;18;p2"/>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9" name="Google Shape;19;p2"/>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0" name="Google Shape;20;p2"/>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1" name="Google Shape;21;p2"/>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2" name="Google Shape;22;p2"/>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3" name="Google Shape;23;p2"/>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4" name="Google Shape;24;p2"/>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25" name="Google Shape;25;p2"/>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bg>
      <p:bgPr>
        <a:solidFill>
          <a:schemeClr val="accent1"/>
        </a:solidFill>
      </p:bgPr>
    </p:bg>
    <p:spTree>
      <p:nvGrpSpPr>
        <p:cNvPr id="158" name="Shape 158"/>
        <p:cNvGrpSpPr/>
        <p:nvPr/>
      </p:nvGrpSpPr>
      <p:grpSpPr>
        <a:xfrm>
          <a:off x="0" y="0"/>
          <a:ext cx="0" cy="0"/>
          <a:chOff x="0" y="0"/>
          <a:chExt cx="0" cy="0"/>
        </a:xfrm>
      </p:grpSpPr>
      <p:sp>
        <p:nvSpPr>
          <p:cNvPr id="159" name="Google Shape;159;p11"/>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chemeClr val="lt1"/>
                </a:solidFill>
                <a:latin typeface="Open Sans"/>
                <a:ea typeface="Open Sans"/>
                <a:cs typeface="Open Sans"/>
                <a:sym typeface="Open Sans"/>
              </a:rPr>
              <a:t>©2008–20 New Relic, Inc. All rights reserved</a:t>
            </a:r>
            <a:endParaRPr/>
          </a:p>
        </p:txBody>
      </p:sp>
      <p:grpSp>
        <p:nvGrpSpPr>
          <p:cNvPr id="160" name="Google Shape;160;p11"/>
          <p:cNvGrpSpPr/>
          <p:nvPr/>
        </p:nvGrpSpPr>
        <p:grpSpPr>
          <a:xfrm>
            <a:off x="8077200" y="4775994"/>
            <a:ext cx="512763" cy="94268"/>
            <a:chOff x="3527393" y="2114912"/>
            <a:chExt cx="2073102" cy="381126"/>
          </a:xfrm>
        </p:grpSpPr>
        <p:sp>
          <p:nvSpPr>
            <p:cNvPr id="161" name="Google Shape;161;p11"/>
            <p:cNvSpPr/>
            <p:nvPr/>
          </p:nvSpPr>
          <p:spPr>
            <a:xfrm>
              <a:off x="4128751" y="2159321"/>
              <a:ext cx="171216" cy="252552"/>
            </a:xfrm>
            <a:custGeom>
              <a:rect b="b" l="l" r="r" t="t"/>
              <a:pathLst>
                <a:path extrusionOk="0" h="252552" w="171216">
                  <a:moveTo>
                    <a:pt x="126976" y="252552"/>
                  </a:moveTo>
                  <a:lnTo>
                    <a:pt x="70353" y="133953"/>
                  </a:lnTo>
                  <a:cubicBezTo>
                    <a:pt x="56848" y="105935"/>
                    <a:pt x="42979" y="74107"/>
                    <a:pt x="38244" y="59146"/>
                  </a:cubicBezTo>
                  <a:lnTo>
                    <a:pt x="37151" y="60238"/>
                  </a:lnTo>
                  <a:cubicBezTo>
                    <a:pt x="38973" y="81392"/>
                    <a:pt x="39337" y="108037"/>
                    <a:pt x="39701" y="130283"/>
                  </a:cubicBezTo>
                  <a:lnTo>
                    <a:pt x="41158" y="252524"/>
                  </a:lnTo>
                  <a:lnTo>
                    <a:pt x="0" y="252524"/>
                  </a:lnTo>
                  <a:lnTo>
                    <a:pt x="0" y="56"/>
                  </a:lnTo>
                  <a:lnTo>
                    <a:pt x="47434" y="56"/>
                  </a:lnTo>
                  <a:lnTo>
                    <a:pt x="108737" y="123334"/>
                  </a:lnTo>
                  <a:cubicBezTo>
                    <a:pt x="119011" y="144294"/>
                    <a:pt x="127674" y="166005"/>
                    <a:pt x="134653" y="188280"/>
                  </a:cubicBezTo>
                  <a:lnTo>
                    <a:pt x="135746" y="187187"/>
                  </a:lnTo>
                  <a:cubicBezTo>
                    <a:pt x="134653" y="174411"/>
                    <a:pt x="132104" y="138296"/>
                    <a:pt x="132104" y="115293"/>
                  </a:cubicBezTo>
                  <a:lnTo>
                    <a:pt x="131375" y="0"/>
                  </a:lnTo>
                  <a:lnTo>
                    <a:pt x="171216" y="0"/>
                  </a:lnTo>
                  <a:lnTo>
                    <a:pt x="171216" y="2524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2" name="Google Shape;162;p11"/>
            <p:cNvSpPr/>
            <p:nvPr/>
          </p:nvSpPr>
          <p:spPr>
            <a:xfrm>
              <a:off x="4330899"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3" y="24859"/>
                  </a:cubicBezTo>
                  <a:cubicBezTo>
                    <a:pt x="37964" y="7712"/>
                    <a:pt x="56204" y="35"/>
                    <a:pt x="79570" y="35"/>
                  </a:cubicBezTo>
                  <a:cubicBezTo>
                    <a:pt x="98312" y="-556"/>
                    <a:pt x="116529" y="6258"/>
                    <a:pt x="130282" y="19004"/>
                  </a:cubicBezTo>
                  <a:cubicBezTo>
                    <a:pt x="146337" y="33601"/>
                    <a:pt x="154378" y="56211"/>
                    <a:pt x="154378" y="99274"/>
                  </a:cubicBezTo>
                  <a:lnTo>
                    <a:pt x="154378" y="107680"/>
                  </a:lnTo>
                  <a:close/>
                  <a:moveTo>
                    <a:pt x="79514" y="30379"/>
                  </a:moveTo>
                  <a:cubicBezTo>
                    <a:pt x="56904" y="30379"/>
                    <a:pt x="44492" y="48254"/>
                    <a:pt x="44492" y="78177"/>
                  </a:cubicBezTo>
                  <a:lnTo>
                    <a:pt x="112715" y="78177"/>
                  </a:lnTo>
                  <a:cubicBezTo>
                    <a:pt x="112744" y="48310"/>
                    <a:pt x="99603" y="30379"/>
                    <a:pt x="79514"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3" name="Google Shape;163;p11"/>
            <p:cNvSpPr/>
            <p:nvPr/>
          </p:nvSpPr>
          <p:spPr>
            <a:xfrm>
              <a:off x="4503376" y="2224182"/>
              <a:ext cx="247480" cy="188419"/>
            </a:xfrm>
            <a:custGeom>
              <a:rect b="b" l="l" r="r" t="t"/>
              <a:pathLst>
                <a:path extrusionOk="0" h="188419" w="247480">
                  <a:moveTo>
                    <a:pt x="195284" y="188420"/>
                  </a:moveTo>
                  <a:lnTo>
                    <a:pt x="157712" y="188420"/>
                  </a:lnTo>
                  <a:lnTo>
                    <a:pt x="135102" y="103414"/>
                  </a:lnTo>
                  <a:cubicBezTo>
                    <a:pt x="129274" y="81532"/>
                    <a:pt x="123054" y="52982"/>
                    <a:pt x="123054" y="52982"/>
                  </a:cubicBezTo>
                  <a:lnTo>
                    <a:pt x="122326" y="52982"/>
                  </a:lnTo>
                  <a:cubicBezTo>
                    <a:pt x="122326" y="52982"/>
                    <a:pt x="119524" y="71221"/>
                    <a:pt x="110278" y="105151"/>
                  </a:cubicBezTo>
                  <a:lnTo>
                    <a:pt x="87976" y="188420"/>
                  </a:lnTo>
                  <a:lnTo>
                    <a:pt x="50432" y="188420"/>
                  </a:lnTo>
                  <a:lnTo>
                    <a:pt x="0" y="5604"/>
                  </a:lnTo>
                  <a:lnTo>
                    <a:pt x="39785" y="0"/>
                  </a:lnTo>
                  <a:lnTo>
                    <a:pt x="59958" y="89545"/>
                  </a:lnTo>
                  <a:cubicBezTo>
                    <a:pt x="65057" y="112548"/>
                    <a:pt x="69456" y="138072"/>
                    <a:pt x="69456" y="138072"/>
                  </a:cubicBezTo>
                  <a:lnTo>
                    <a:pt x="70549" y="138072"/>
                  </a:lnTo>
                  <a:cubicBezTo>
                    <a:pt x="73238" y="121365"/>
                    <a:pt x="76774" y="104803"/>
                    <a:pt x="81139" y="88452"/>
                  </a:cubicBezTo>
                  <a:lnTo>
                    <a:pt x="104786" y="3054"/>
                  </a:lnTo>
                  <a:lnTo>
                    <a:pt x="144207" y="3054"/>
                  </a:lnTo>
                  <a:lnTo>
                    <a:pt x="164997" y="86239"/>
                  </a:lnTo>
                  <a:cubicBezTo>
                    <a:pt x="172673" y="116162"/>
                    <a:pt x="176680" y="138772"/>
                    <a:pt x="176680" y="138772"/>
                  </a:cubicBezTo>
                  <a:lnTo>
                    <a:pt x="177773" y="138772"/>
                  </a:lnTo>
                  <a:cubicBezTo>
                    <a:pt x="177773" y="138772"/>
                    <a:pt x="182143" y="110754"/>
                    <a:pt x="186907" y="89153"/>
                  </a:cubicBezTo>
                  <a:lnTo>
                    <a:pt x="205875" y="3054"/>
                  </a:lnTo>
                  <a:lnTo>
                    <a:pt x="247481" y="30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4" name="Google Shape;164;p11"/>
            <p:cNvSpPr/>
            <p:nvPr/>
          </p:nvSpPr>
          <p:spPr>
            <a:xfrm>
              <a:off x="4862115" y="2159377"/>
              <a:ext cx="172561" cy="252580"/>
            </a:xfrm>
            <a:custGeom>
              <a:rect b="b" l="l" r="r" t="t"/>
              <a:pathLst>
                <a:path extrusionOk="0" h="252580" w="172561">
                  <a:moveTo>
                    <a:pt x="122606" y="252496"/>
                  </a:moveTo>
                  <a:lnTo>
                    <a:pt x="100724" y="213440"/>
                  </a:lnTo>
                  <a:cubicBezTo>
                    <a:pt x="83213" y="182424"/>
                    <a:pt x="71529" y="164913"/>
                    <a:pt x="57660" y="151044"/>
                  </a:cubicBezTo>
                  <a:cubicBezTo>
                    <a:pt x="53595" y="146180"/>
                    <a:pt x="47582" y="143367"/>
                    <a:pt x="41242" y="143367"/>
                  </a:cubicBezTo>
                  <a:lnTo>
                    <a:pt x="41242" y="252468"/>
                  </a:lnTo>
                  <a:lnTo>
                    <a:pt x="0" y="252468"/>
                  </a:lnTo>
                  <a:lnTo>
                    <a:pt x="0" y="0"/>
                  </a:lnTo>
                  <a:lnTo>
                    <a:pt x="76993" y="0"/>
                  </a:lnTo>
                  <a:cubicBezTo>
                    <a:pt x="133561" y="0"/>
                    <a:pt x="159085" y="32837"/>
                    <a:pt x="159085" y="72258"/>
                  </a:cubicBezTo>
                  <a:cubicBezTo>
                    <a:pt x="159085" y="108373"/>
                    <a:pt x="135746" y="141574"/>
                    <a:pt x="96325" y="141574"/>
                  </a:cubicBezTo>
                  <a:cubicBezTo>
                    <a:pt x="105459" y="146309"/>
                    <a:pt x="122241" y="170768"/>
                    <a:pt x="135354" y="192006"/>
                  </a:cubicBezTo>
                  <a:lnTo>
                    <a:pt x="172561" y="252580"/>
                  </a:lnTo>
                  <a:close/>
                  <a:moveTo>
                    <a:pt x="64217" y="33958"/>
                  </a:moveTo>
                  <a:lnTo>
                    <a:pt x="41214" y="33958"/>
                  </a:lnTo>
                  <a:lnTo>
                    <a:pt x="41214" y="113864"/>
                  </a:lnTo>
                  <a:lnTo>
                    <a:pt x="62648" y="113864"/>
                  </a:lnTo>
                  <a:cubicBezTo>
                    <a:pt x="84530" y="113864"/>
                    <a:pt x="96269" y="111063"/>
                    <a:pt x="103890" y="103274"/>
                  </a:cubicBezTo>
                  <a:cubicBezTo>
                    <a:pt x="110810" y="96353"/>
                    <a:pt x="115097" y="85763"/>
                    <a:pt x="115097" y="72622"/>
                  </a:cubicBezTo>
                  <a:cubicBezTo>
                    <a:pt x="115321" y="47070"/>
                    <a:pt x="101452" y="33930"/>
                    <a:pt x="64217" y="33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5" name="Google Shape;165;p11"/>
            <p:cNvSpPr/>
            <p:nvPr/>
          </p:nvSpPr>
          <p:spPr>
            <a:xfrm>
              <a:off x="5045660"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2" y="24859"/>
                  </a:cubicBezTo>
                  <a:cubicBezTo>
                    <a:pt x="37964" y="7712"/>
                    <a:pt x="56204" y="35"/>
                    <a:pt x="79570" y="35"/>
                  </a:cubicBezTo>
                  <a:cubicBezTo>
                    <a:pt x="98311" y="-556"/>
                    <a:pt x="116529" y="6258"/>
                    <a:pt x="130283" y="19004"/>
                  </a:cubicBezTo>
                  <a:cubicBezTo>
                    <a:pt x="146337" y="33601"/>
                    <a:pt x="154378" y="56211"/>
                    <a:pt x="154378" y="99274"/>
                  </a:cubicBezTo>
                  <a:lnTo>
                    <a:pt x="154378" y="107680"/>
                  </a:lnTo>
                  <a:close/>
                  <a:moveTo>
                    <a:pt x="79542" y="30379"/>
                  </a:moveTo>
                  <a:cubicBezTo>
                    <a:pt x="56932" y="30379"/>
                    <a:pt x="44520" y="48254"/>
                    <a:pt x="44520" y="78177"/>
                  </a:cubicBezTo>
                  <a:lnTo>
                    <a:pt x="112743" y="78177"/>
                  </a:lnTo>
                  <a:cubicBezTo>
                    <a:pt x="112743" y="48310"/>
                    <a:pt x="99603" y="30379"/>
                    <a:pt x="79542"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6" name="Google Shape;166;p11"/>
            <p:cNvSpPr/>
            <p:nvPr/>
          </p:nvSpPr>
          <p:spPr>
            <a:xfrm>
              <a:off x="5230997" y="2143323"/>
              <a:ext cx="68167" cy="272560"/>
            </a:xfrm>
            <a:custGeom>
              <a:rect b="b" l="l" r="r" t="t"/>
              <a:pathLst>
                <a:path extrusionOk="0" h="272560" w="68167">
                  <a:moveTo>
                    <a:pt x="44156" y="272557"/>
                  </a:moveTo>
                  <a:cubicBezTo>
                    <a:pt x="3642" y="272557"/>
                    <a:pt x="3642" y="236134"/>
                    <a:pt x="3642" y="220388"/>
                  </a:cubicBezTo>
                  <a:lnTo>
                    <a:pt x="3642" y="63124"/>
                  </a:lnTo>
                  <a:cubicBezTo>
                    <a:pt x="4063" y="45055"/>
                    <a:pt x="2844" y="26984"/>
                    <a:pt x="0" y="9134"/>
                  </a:cubicBezTo>
                  <a:lnTo>
                    <a:pt x="41186" y="0"/>
                  </a:lnTo>
                  <a:cubicBezTo>
                    <a:pt x="43988" y="11207"/>
                    <a:pt x="44464" y="26645"/>
                    <a:pt x="44464" y="50712"/>
                  </a:cubicBezTo>
                  <a:lnTo>
                    <a:pt x="44464" y="207248"/>
                  </a:lnTo>
                  <a:cubicBezTo>
                    <a:pt x="44464" y="232071"/>
                    <a:pt x="45557" y="236078"/>
                    <a:pt x="48471" y="240449"/>
                  </a:cubicBezTo>
                  <a:cubicBezTo>
                    <a:pt x="51743" y="244195"/>
                    <a:pt x="57095" y="245338"/>
                    <a:pt x="61611" y="243251"/>
                  </a:cubicBezTo>
                  <a:lnTo>
                    <a:pt x="68167" y="268074"/>
                  </a:lnTo>
                  <a:cubicBezTo>
                    <a:pt x="60532" y="271120"/>
                    <a:pt x="52376" y="272644"/>
                    <a:pt x="44156" y="272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7" name="Google Shape;167;p11"/>
            <p:cNvSpPr/>
            <p:nvPr/>
          </p:nvSpPr>
          <p:spPr>
            <a:xfrm>
              <a:off x="5318913" y="2146970"/>
              <a:ext cx="52899" cy="264903"/>
            </a:xfrm>
            <a:custGeom>
              <a:rect b="b" l="l" r="r" t="t"/>
              <a:pathLst>
                <a:path extrusionOk="0" h="264903" w="52899">
                  <a:moveTo>
                    <a:pt x="25920" y="52893"/>
                  </a:moveTo>
                  <a:cubicBezTo>
                    <a:pt x="11469" y="52755"/>
                    <a:pt x="-136" y="40929"/>
                    <a:pt x="1" y="26478"/>
                  </a:cubicBezTo>
                  <a:cubicBezTo>
                    <a:pt x="1" y="26402"/>
                    <a:pt x="1" y="26323"/>
                    <a:pt x="4" y="26248"/>
                  </a:cubicBezTo>
                  <a:cubicBezTo>
                    <a:pt x="116" y="11642"/>
                    <a:pt x="12046" y="-111"/>
                    <a:pt x="26655" y="1"/>
                  </a:cubicBezTo>
                  <a:cubicBezTo>
                    <a:pt x="41260" y="113"/>
                    <a:pt x="53011" y="12043"/>
                    <a:pt x="52899" y="26651"/>
                  </a:cubicBezTo>
                  <a:cubicBezTo>
                    <a:pt x="52789" y="41257"/>
                    <a:pt x="40857" y="53008"/>
                    <a:pt x="26251" y="52898"/>
                  </a:cubicBezTo>
                  <a:cubicBezTo>
                    <a:pt x="26139" y="52896"/>
                    <a:pt x="26030" y="52896"/>
                    <a:pt x="25920" y="52893"/>
                  </a:cubicBezTo>
                  <a:close/>
                  <a:moveTo>
                    <a:pt x="5860" y="264903"/>
                  </a:moveTo>
                  <a:lnTo>
                    <a:pt x="5860" y="83180"/>
                  </a:lnTo>
                  <a:lnTo>
                    <a:pt x="46373" y="75895"/>
                  </a:lnTo>
                  <a:lnTo>
                    <a:pt x="46373" y="26490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8" name="Google Shape;168;p11"/>
            <p:cNvSpPr/>
            <p:nvPr/>
          </p:nvSpPr>
          <p:spPr>
            <a:xfrm>
              <a:off x="5401765" y="2222501"/>
              <a:ext cx="137455" cy="194107"/>
            </a:xfrm>
            <a:custGeom>
              <a:rect b="b" l="l" r="r" t="t"/>
              <a:pathLst>
                <a:path extrusionOk="0" h="194107" w="137455">
                  <a:moveTo>
                    <a:pt x="78450" y="194107"/>
                  </a:moveTo>
                  <a:cubicBezTo>
                    <a:pt x="28018" y="194107"/>
                    <a:pt x="0" y="158721"/>
                    <a:pt x="0" y="99239"/>
                  </a:cubicBezTo>
                  <a:cubicBezTo>
                    <a:pt x="0" y="31996"/>
                    <a:pt x="40149" y="0"/>
                    <a:pt x="81251" y="0"/>
                  </a:cubicBezTo>
                  <a:cubicBezTo>
                    <a:pt x="101312" y="0"/>
                    <a:pt x="115909" y="4735"/>
                    <a:pt x="132328" y="20061"/>
                  </a:cubicBezTo>
                  <a:lnTo>
                    <a:pt x="112267" y="46706"/>
                  </a:lnTo>
                  <a:cubicBezTo>
                    <a:pt x="101312" y="36843"/>
                    <a:pt x="91842" y="32473"/>
                    <a:pt x="81251" y="32473"/>
                  </a:cubicBezTo>
                  <a:cubicBezTo>
                    <a:pt x="68672" y="32260"/>
                    <a:pt x="57179" y="39584"/>
                    <a:pt x="52057" y="51076"/>
                  </a:cubicBezTo>
                  <a:cubicBezTo>
                    <a:pt x="46453" y="62284"/>
                    <a:pt x="44408" y="79543"/>
                    <a:pt x="44408" y="102517"/>
                  </a:cubicBezTo>
                  <a:cubicBezTo>
                    <a:pt x="44408" y="127733"/>
                    <a:pt x="48415" y="143759"/>
                    <a:pt x="56820" y="152949"/>
                  </a:cubicBezTo>
                  <a:cubicBezTo>
                    <a:pt x="63079" y="159819"/>
                    <a:pt x="71986" y="163677"/>
                    <a:pt x="81280" y="163540"/>
                  </a:cubicBezTo>
                  <a:cubicBezTo>
                    <a:pt x="94056" y="163540"/>
                    <a:pt x="106496" y="157348"/>
                    <a:pt x="118487" y="145300"/>
                  </a:cubicBezTo>
                  <a:lnTo>
                    <a:pt x="137455" y="169760"/>
                  </a:lnTo>
                  <a:cubicBezTo>
                    <a:pt x="120756" y="186458"/>
                    <a:pt x="103245" y="194107"/>
                    <a:pt x="78450" y="1941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69" name="Google Shape;169;p11"/>
            <p:cNvSpPr/>
            <p:nvPr/>
          </p:nvSpPr>
          <p:spPr>
            <a:xfrm>
              <a:off x="5546309" y="2361721"/>
              <a:ext cx="54186" cy="54187"/>
            </a:xfrm>
            <a:custGeom>
              <a:rect b="b" l="l" r="r" t="t"/>
              <a:pathLst>
                <a:path extrusionOk="0" h="54187" w="54186">
                  <a:moveTo>
                    <a:pt x="27234" y="54187"/>
                  </a:moveTo>
                  <a:cubicBezTo>
                    <a:pt x="12269" y="54265"/>
                    <a:pt x="79" y="42198"/>
                    <a:pt x="0" y="27234"/>
                  </a:cubicBezTo>
                  <a:cubicBezTo>
                    <a:pt x="-75" y="12272"/>
                    <a:pt x="11992" y="79"/>
                    <a:pt x="26953" y="0"/>
                  </a:cubicBezTo>
                  <a:cubicBezTo>
                    <a:pt x="41918" y="-75"/>
                    <a:pt x="54108" y="11992"/>
                    <a:pt x="54187" y="26954"/>
                  </a:cubicBezTo>
                  <a:cubicBezTo>
                    <a:pt x="54187" y="27001"/>
                    <a:pt x="54187" y="27046"/>
                    <a:pt x="54187" y="27094"/>
                  </a:cubicBezTo>
                  <a:cubicBezTo>
                    <a:pt x="54248" y="41993"/>
                    <a:pt x="42220" y="54125"/>
                    <a:pt x="27318" y="54187"/>
                  </a:cubicBezTo>
                  <a:cubicBezTo>
                    <a:pt x="27290" y="54187"/>
                    <a:pt x="27262" y="54187"/>
                    <a:pt x="27234" y="54187"/>
                  </a:cubicBezTo>
                  <a:close/>
                  <a:moveTo>
                    <a:pt x="27234" y="5380"/>
                  </a:moveTo>
                  <a:cubicBezTo>
                    <a:pt x="15206" y="4853"/>
                    <a:pt x="5029" y="14177"/>
                    <a:pt x="4503" y="26205"/>
                  </a:cubicBezTo>
                  <a:cubicBezTo>
                    <a:pt x="3979" y="38231"/>
                    <a:pt x="13300" y="48407"/>
                    <a:pt x="25328" y="48933"/>
                  </a:cubicBezTo>
                  <a:cubicBezTo>
                    <a:pt x="37356" y="49460"/>
                    <a:pt x="47532" y="40136"/>
                    <a:pt x="48059" y="28111"/>
                  </a:cubicBezTo>
                  <a:cubicBezTo>
                    <a:pt x="48073" y="27772"/>
                    <a:pt x="48079" y="27433"/>
                    <a:pt x="48079" y="27094"/>
                  </a:cubicBezTo>
                  <a:cubicBezTo>
                    <a:pt x="48390" y="15416"/>
                    <a:pt x="39175" y="5696"/>
                    <a:pt x="27494" y="5385"/>
                  </a:cubicBezTo>
                  <a:cubicBezTo>
                    <a:pt x="27407" y="5383"/>
                    <a:pt x="27320" y="5380"/>
                    <a:pt x="27234" y="5380"/>
                  </a:cubicBezTo>
                  <a:close/>
                  <a:moveTo>
                    <a:pt x="32557" y="42083"/>
                  </a:moveTo>
                  <a:cubicBezTo>
                    <a:pt x="31380" y="40038"/>
                    <a:pt x="30876" y="39281"/>
                    <a:pt x="29755" y="37068"/>
                  </a:cubicBezTo>
                  <a:cubicBezTo>
                    <a:pt x="26757" y="31464"/>
                    <a:pt x="25833" y="30063"/>
                    <a:pt x="24740" y="29643"/>
                  </a:cubicBezTo>
                  <a:cubicBezTo>
                    <a:pt x="24446" y="29489"/>
                    <a:pt x="24118" y="29413"/>
                    <a:pt x="23787" y="29419"/>
                  </a:cubicBezTo>
                  <a:lnTo>
                    <a:pt x="23787" y="42083"/>
                  </a:lnTo>
                  <a:lnTo>
                    <a:pt x="17820" y="42083"/>
                  </a:lnTo>
                  <a:lnTo>
                    <a:pt x="17820" y="11852"/>
                  </a:lnTo>
                  <a:lnTo>
                    <a:pt x="29027" y="11852"/>
                  </a:lnTo>
                  <a:cubicBezTo>
                    <a:pt x="33658" y="11535"/>
                    <a:pt x="37670" y="15032"/>
                    <a:pt x="37987" y="19663"/>
                  </a:cubicBezTo>
                  <a:cubicBezTo>
                    <a:pt x="38012" y="20019"/>
                    <a:pt x="38015" y="20378"/>
                    <a:pt x="37992" y="20734"/>
                  </a:cubicBezTo>
                  <a:cubicBezTo>
                    <a:pt x="38357" y="24903"/>
                    <a:pt x="35361" y="28612"/>
                    <a:pt x="31212" y="29139"/>
                  </a:cubicBezTo>
                  <a:cubicBezTo>
                    <a:pt x="31680" y="29523"/>
                    <a:pt x="32095" y="29965"/>
                    <a:pt x="32445" y="30456"/>
                  </a:cubicBezTo>
                  <a:cubicBezTo>
                    <a:pt x="34182" y="32641"/>
                    <a:pt x="39730" y="42251"/>
                    <a:pt x="39730" y="42251"/>
                  </a:cubicBezTo>
                  <a:close/>
                  <a:moveTo>
                    <a:pt x="29363" y="17035"/>
                  </a:moveTo>
                  <a:cubicBezTo>
                    <a:pt x="28251" y="16724"/>
                    <a:pt x="27099" y="16573"/>
                    <a:pt x="25945" y="16587"/>
                  </a:cubicBezTo>
                  <a:lnTo>
                    <a:pt x="23759" y="16587"/>
                  </a:lnTo>
                  <a:lnTo>
                    <a:pt x="23759" y="24824"/>
                  </a:lnTo>
                  <a:lnTo>
                    <a:pt x="25665" y="24824"/>
                  </a:lnTo>
                  <a:cubicBezTo>
                    <a:pt x="28298" y="24824"/>
                    <a:pt x="29447" y="24544"/>
                    <a:pt x="30259" y="23815"/>
                  </a:cubicBezTo>
                  <a:cubicBezTo>
                    <a:pt x="31041" y="22995"/>
                    <a:pt x="31464" y="21896"/>
                    <a:pt x="31436" y="20762"/>
                  </a:cubicBezTo>
                  <a:cubicBezTo>
                    <a:pt x="31649" y="19198"/>
                    <a:pt x="30803" y="17680"/>
                    <a:pt x="29363" y="170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70" name="Google Shape;170;p11"/>
            <p:cNvSpPr/>
            <p:nvPr/>
          </p:nvSpPr>
          <p:spPr>
            <a:xfrm>
              <a:off x="3527393" y="2114912"/>
              <a:ext cx="467944" cy="381126"/>
            </a:xfrm>
            <a:custGeom>
              <a:rect b="b" l="l" r="r" t="t"/>
              <a:pathLst>
                <a:path extrusionOk="0" h="381126" w="467944">
                  <a:moveTo>
                    <a:pt x="211659" y="381126"/>
                  </a:moveTo>
                  <a:cubicBezTo>
                    <a:pt x="107040" y="381126"/>
                    <a:pt x="21418" y="323381"/>
                    <a:pt x="3459" y="240673"/>
                  </a:cubicBezTo>
                  <a:cubicBezTo>
                    <a:pt x="-18563" y="139333"/>
                    <a:pt x="66891" y="34406"/>
                    <a:pt x="193979" y="6752"/>
                  </a:cubicBezTo>
                  <a:cubicBezTo>
                    <a:pt x="214432" y="2289"/>
                    <a:pt x="235303" y="25"/>
                    <a:pt x="256235" y="0"/>
                  </a:cubicBezTo>
                  <a:cubicBezTo>
                    <a:pt x="360853" y="0"/>
                    <a:pt x="446475" y="57745"/>
                    <a:pt x="464435" y="140425"/>
                  </a:cubicBezTo>
                  <a:cubicBezTo>
                    <a:pt x="475166" y="189765"/>
                    <a:pt x="461101" y="241289"/>
                    <a:pt x="424818" y="285585"/>
                  </a:cubicBezTo>
                  <a:cubicBezTo>
                    <a:pt x="388535" y="329882"/>
                    <a:pt x="335161" y="361009"/>
                    <a:pt x="273914" y="374346"/>
                  </a:cubicBezTo>
                  <a:cubicBezTo>
                    <a:pt x="253464" y="378820"/>
                    <a:pt x="232593" y="381092"/>
                    <a:pt x="211659" y="381126"/>
                  </a:cubicBezTo>
                  <a:close/>
                  <a:moveTo>
                    <a:pt x="256207" y="11291"/>
                  </a:moveTo>
                  <a:cubicBezTo>
                    <a:pt x="236087" y="11291"/>
                    <a:pt x="216024" y="13443"/>
                    <a:pt x="196361" y="17707"/>
                  </a:cubicBezTo>
                  <a:cubicBezTo>
                    <a:pt x="75324" y="44016"/>
                    <a:pt x="-6320" y="142975"/>
                    <a:pt x="14414" y="238291"/>
                  </a:cubicBezTo>
                  <a:cubicBezTo>
                    <a:pt x="31224" y="315789"/>
                    <a:pt x="112476" y="369975"/>
                    <a:pt x="211659" y="369975"/>
                  </a:cubicBezTo>
                  <a:cubicBezTo>
                    <a:pt x="231792" y="369950"/>
                    <a:pt x="251864" y="367770"/>
                    <a:pt x="271533" y="363475"/>
                  </a:cubicBezTo>
                  <a:cubicBezTo>
                    <a:pt x="330370" y="350671"/>
                    <a:pt x="381754" y="320524"/>
                    <a:pt x="416132" y="278581"/>
                  </a:cubicBezTo>
                  <a:cubicBezTo>
                    <a:pt x="450510" y="236638"/>
                    <a:pt x="463454" y="188924"/>
                    <a:pt x="453480" y="142891"/>
                  </a:cubicBezTo>
                  <a:cubicBezTo>
                    <a:pt x="436641" y="65338"/>
                    <a:pt x="355530" y="11207"/>
                    <a:pt x="256235"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71" name="Google Shape;171;p11"/>
            <p:cNvSpPr/>
            <p:nvPr/>
          </p:nvSpPr>
          <p:spPr>
            <a:xfrm>
              <a:off x="3645500" y="2172797"/>
              <a:ext cx="271884" cy="271884"/>
            </a:xfrm>
            <a:custGeom>
              <a:rect b="b" l="l" r="r" t="t"/>
              <a:pathLst>
                <a:path extrusionOk="0" h="271884" w="271884">
                  <a:moveTo>
                    <a:pt x="135914" y="271885"/>
                  </a:moveTo>
                  <a:cubicBezTo>
                    <a:pt x="60835" y="271868"/>
                    <a:pt x="-17" y="210994"/>
                    <a:pt x="0" y="135914"/>
                  </a:cubicBezTo>
                  <a:cubicBezTo>
                    <a:pt x="17" y="60835"/>
                    <a:pt x="60891" y="-17"/>
                    <a:pt x="135970" y="0"/>
                  </a:cubicBezTo>
                  <a:cubicBezTo>
                    <a:pt x="211038" y="17"/>
                    <a:pt x="271884" y="60874"/>
                    <a:pt x="271884" y="135942"/>
                  </a:cubicBezTo>
                  <a:cubicBezTo>
                    <a:pt x="271792" y="210994"/>
                    <a:pt x="210965" y="271806"/>
                    <a:pt x="135914" y="271885"/>
                  </a:cubicBezTo>
                  <a:close/>
                  <a:moveTo>
                    <a:pt x="135914" y="11319"/>
                  </a:moveTo>
                  <a:cubicBezTo>
                    <a:pt x="67024" y="11336"/>
                    <a:pt x="11190" y="67192"/>
                    <a:pt x="11207" y="136082"/>
                  </a:cubicBezTo>
                  <a:cubicBezTo>
                    <a:pt x="11224" y="204973"/>
                    <a:pt x="67080" y="260806"/>
                    <a:pt x="135970" y="260790"/>
                  </a:cubicBezTo>
                  <a:cubicBezTo>
                    <a:pt x="204849" y="260773"/>
                    <a:pt x="260677" y="204933"/>
                    <a:pt x="260677" y="136054"/>
                  </a:cubicBezTo>
                  <a:cubicBezTo>
                    <a:pt x="260663" y="67142"/>
                    <a:pt x="204827" y="11269"/>
                    <a:pt x="13591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172" name="Google Shape;172;p11"/>
            <p:cNvSpPr/>
            <p:nvPr/>
          </p:nvSpPr>
          <p:spPr>
            <a:xfrm>
              <a:off x="3676460" y="2220596"/>
              <a:ext cx="169787" cy="169787"/>
            </a:xfrm>
            <a:custGeom>
              <a:rect b="b" l="l" r="r" t="t"/>
              <a:pathLst>
                <a:path extrusionOk="0" h="169787" w="169787">
                  <a:moveTo>
                    <a:pt x="84894" y="169788"/>
                  </a:moveTo>
                  <a:cubicBezTo>
                    <a:pt x="38009" y="169788"/>
                    <a:pt x="0" y="131779"/>
                    <a:pt x="0" y="84894"/>
                  </a:cubicBezTo>
                  <a:cubicBezTo>
                    <a:pt x="0" y="38009"/>
                    <a:pt x="38009" y="0"/>
                    <a:pt x="84894" y="0"/>
                  </a:cubicBezTo>
                  <a:cubicBezTo>
                    <a:pt x="131779" y="0"/>
                    <a:pt x="169788" y="38009"/>
                    <a:pt x="169788" y="84894"/>
                  </a:cubicBezTo>
                  <a:cubicBezTo>
                    <a:pt x="169726" y="131754"/>
                    <a:pt x="131753" y="169726"/>
                    <a:pt x="84894" y="169788"/>
                  </a:cubicBezTo>
                  <a:close/>
                  <a:moveTo>
                    <a:pt x="84894" y="11207"/>
                  </a:moveTo>
                  <a:cubicBezTo>
                    <a:pt x="44198" y="11207"/>
                    <a:pt x="11207" y="44198"/>
                    <a:pt x="11207" y="84894"/>
                  </a:cubicBezTo>
                  <a:cubicBezTo>
                    <a:pt x="11207" y="125590"/>
                    <a:pt x="44198" y="158581"/>
                    <a:pt x="84894" y="158581"/>
                  </a:cubicBezTo>
                  <a:cubicBezTo>
                    <a:pt x="125590" y="158581"/>
                    <a:pt x="158581" y="125590"/>
                    <a:pt x="158581" y="84894"/>
                  </a:cubicBezTo>
                  <a:cubicBezTo>
                    <a:pt x="158533" y="44218"/>
                    <a:pt x="125570" y="11255"/>
                    <a:pt x="8489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grpSp>
      <p:sp>
        <p:nvSpPr>
          <p:cNvPr id="173" name="Google Shape;173;p11"/>
          <p:cNvSpPr txBox="1"/>
          <p:nvPr>
            <p:ph type="title"/>
          </p:nvPr>
        </p:nvSpPr>
        <p:spPr>
          <a:xfrm>
            <a:off x="547688" y="2178505"/>
            <a:ext cx="4561748" cy="9140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300"/>
              <a:buFont typeface="Open Sans Light"/>
              <a:buNone/>
              <a:defRPr b="0" sz="3300">
                <a:solidFill>
                  <a:schemeClr val="lt1"/>
                </a:solidFill>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1"/>
          <p:cNvSpPr txBox="1"/>
          <p:nvPr>
            <p:ph idx="1" type="body"/>
          </p:nvPr>
        </p:nvSpPr>
        <p:spPr>
          <a:xfrm>
            <a:off x="547688" y="3322265"/>
            <a:ext cx="3249936" cy="20774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accent4"/>
              </a:buClr>
              <a:buSzPts val="1500"/>
              <a:buFont typeface="Arial"/>
              <a:buNone/>
              <a:defRPr b="0" i="0" sz="1500" u="none" cap="none" strike="noStrike">
                <a:solidFill>
                  <a:schemeClr val="accent4"/>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75" name="Shape 175"/>
        <p:cNvGrpSpPr/>
        <p:nvPr/>
      </p:nvGrpSpPr>
      <p:grpSpPr>
        <a:xfrm>
          <a:off x="0" y="0"/>
          <a:ext cx="0" cy="0"/>
          <a:chOff x="0" y="0"/>
          <a:chExt cx="0" cy="0"/>
        </a:xfrm>
      </p:grpSpPr>
      <p:sp>
        <p:nvSpPr>
          <p:cNvPr id="176" name="Google Shape;176;p12"/>
          <p:cNvSpPr txBox="1"/>
          <p:nvPr>
            <p:ph type="title"/>
          </p:nvPr>
        </p:nvSpPr>
        <p:spPr>
          <a:xfrm>
            <a:off x="547687" y="365760"/>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Open Sans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12"/>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178" name="Google Shape;178;p12"/>
          <p:cNvGrpSpPr/>
          <p:nvPr/>
        </p:nvGrpSpPr>
        <p:grpSpPr>
          <a:xfrm>
            <a:off x="8079303" y="4778821"/>
            <a:ext cx="510660" cy="91440"/>
            <a:chOff x="648195" y="2120524"/>
            <a:chExt cx="2065666" cy="369883"/>
          </a:xfrm>
        </p:grpSpPr>
        <p:sp>
          <p:nvSpPr>
            <p:cNvPr id="179" name="Google Shape;179;p12"/>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0" name="Google Shape;180;p12"/>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1" name="Google Shape;181;p12"/>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2" name="Google Shape;182;p12"/>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3" name="Google Shape;183;p12"/>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4" name="Google Shape;184;p12"/>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5" name="Google Shape;185;p12"/>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6" name="Google Shape;186;p12"/>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7" name="Google Shape;187;p12"/>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8" name="Google Shape;188;p12"/>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89" name="Google Shape;189;p12"/>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190" name="Google Shape;190;p12"/>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game&#10;&#10;Description automatically generated" id="191" name="Google Shape;191;p12"/>
          <p:cNvPicPr preferRelativeResize="0"/>
          <p:nvPr/>
        </p:nvPicPr>
        <p:blipFill rotWithShape="1">
          <a:blip r:embed="rId2">
            <a:alphaModFix/>
          </a:blip>
          <a:srcRect b="0" l="0" r="0" t="0"/>
          <a:stretch/>
        </p:blipFill>
        <p:spPr>
          <a:xfrm>
            <a:off x="7643375" y="0"/>
            <a:ext cx="1085008" cy="3871290"/>
          </a:xfrm>
          <a:prstGeom prst="rect">
            <a:avLst/>
          </a:prstGeom>
          <a:noFill/>
          <a:ln>
            <a:noFill/>
          </a:ln>
        </p:spPr>
      </p:pic>
    </p:spTree>
  </p:cSld>
  <p:clrMapOvr>
    <a:masterClrMapping/>
  </p:clrMapOvr>
  <p:extLst>
    <p:ext uri="{DCECCB84-F9BA-43D5-87BE-67443E8EF086}">
      <p15:sldGuideLst>
        <p15:guide id="1" orient="horz" pos="5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with accent">
  <p:cSld name="Multi-use with accent">
    <p:spTree>
      <p:nvGrpSpPr>
        <p:cNvPr id="192" name="Shape 192"/>
        <p:cNvGrpSpPr/>
        <p:nvPr/>
      </p:nvGrpSpPr>
      <p:grpSpPr>
        <a:xfrm>
          <a:off x="0" y="0"/>
          <a:ext cx="0" cy="0"/>
          <a:chOff x="0" y="0"/>
          <a:chExt cx="0" cy="0"/>
        </a:xfrm>
      </p:grpSpPr>
      <p:sp>
        <p:nvSpPr>
          <p:cNvPr id="193" name="Google Shape;193;p13"/>
          <p:cNvSpPr txBox="1"/>
          <p:nvPr>
            <p:ph type="title"/>
          </p:nvPr>
        </p:nvSpPr>
        <p:spPr>
          <a:xfrm>
            <a:off x="547687" y="366713"/>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4" name="Google Shape;194;p13"/>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195" name="Google Shape;195;p13"/>
          <p:cNvGrpSpPr/>
          <p:nvPr/>
        </p:nvGrpSpPr>
        <p:grpSpPr>
          <a:xfrm>
            <a:off x="8079303" y="4778821"/>
            <a:ext cx="510660" cy="91440"/>
            <a:chOff x="648195" y="2120524"/>
            <a:chExt cx="2065666" cy="369883"/>
          </a:xfrm>
        </p:grpSpPr>
        <p:sp>
          <p:nvSpPr>
            <p:cNvPr id="196" name="Google Shape;196;p13"/>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97" name="Google Shape;197;p13"/>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98" name="Google Shape;198;p13"/>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199" name="Google Shape;199;p13"/>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0" name="Google Shape;200;p13"/>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1" name="Google Shape;201;p13"/>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2" name="Google Shape;202;p13"/>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3" name="Google Shape;203;p13"/>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4" name="Google Shape;204;p13"/>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5" name="Google Shape;205;p13"/>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06" name="Google Shape;206;p13"/>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207" name="Google Shape;207;p13"/>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208" name="Google Shape;208;p13"/>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209" name="Shape 209"/>
        <p:cNvGrpSpPr/>
        <p:nvPr/>
      </p:nvGrpSpPr>
      <p:grpSpPr>
        <a:xfrm>
          <a:off x="0" y="0"/>
          <a:ext cx="0" cy="0"/>
          <a:chOff x="0" y="0"/>
          <a:chExt cx="0" cy="0"/>
        </a:xfrm>
      </p:grpSpPr>
      <p:sp>
        <p:nvSpPr>
          <p:cNvPr id="210" name="Google Shape;210;p14"/>
          <p:cNvSpPr txBox="1"/>
          <p:nvPr>
            <p:ph type="title"/>
          </p:nvPr>
        </p:nvSpPr>
        <p:spPr>
          <a:xfrm>
            <a:off x="547687" y="365760"/>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Open Sans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4"/>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212" name="Google Shape;212;p14"/>
          <p:cNvGrpSpPr/>
          <p:nvPr/>
        </p:nvGrpSpPr>
        <p:grpSpPr>
          <a:xfrm>
            <a:off x="8079303" y="4778821"/>
            <a:ext cx="510660" cy="91440"/>
            <a:chOff x="648195" y="2120524"/>
            <a:chExt cx="2065666" cy="369883"/>
          </a:xfrm>
        </p:grpSpPr>
        <p:sp>
          <p:nvSpPr>
            <p:cNvPr id="213" name="Google Shape;213;p14"/>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4" name="Google Shape;214;p14"/>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5" name="Google Shape;215;p14"/>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6" name="Google Shape;216;p14"/>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7" name="Google Shape;217;p14"/>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8" name="Google Shape;218;p14"/>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19" name="Google Shape;219;p14"/>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20" name="Google Shape;220;p14"/>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21" name="Google Shape;221;p14"/>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22" name="Google Shape;222;p14"/>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23" name="Google Shape;223;p14"/>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224" name="Google Shape;224;p14"/>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orient="horz" pos="572">
          <p15:clr>
            <a:srgbClr val="FBAE40"/>
          </p15:clr>
        </p15:guide>
        <p15:guide id="2" pos="2706">
          <p15:clr>
            <a:srgbClr val="FBAE40"/>
          </p15:clr>
        </p15:guide>
        <p15:guide id="3" pos="305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hirds">
  <p:cSld name="Two Thirds">
    <p:bg>
      <p:bgPr>
        <a:solidFill>
          <a:schemeClr val="lt2"/>
        </a:solidFill>
      </p:bgPr>
    </p:bg>
    <p:spTree>
      <p:nvGrpSpPr>
        <p:cNvPr id="225" name="Shape 225"/>
        <p:cNvGrpSpPr/>
        <p:nvPr/>
      </p:nvGrpSpPr>
      <p:grpSpPr>
        <a:xfrm>
          <a:off x="0" y="0"/>
          <a:ext cx="0" cy="0"/>
          <a:chOff x="0" y="0"/>
          <a:chExt cx="0" cy="0"/>
        </a:xfrm>
      </p:grpSpPr>
      <p:sp>
        <p:nvSpPr>
          <p:cNvPr id="226" name="Google Shape;226;p15"/>
          <p:cNvSpPr/>
          <p:nvPr/>
        </p:nvSpPr>
        <p:spPr>
          <a:xfrm>
            <a:off x="0" y="0"/>
            <a:ext cx="6008688" cy="5143500"/>
          </a:xfrm>
          <a:prstGeom prst="rect">
            <a:avLst/>
          </a:prstGeom>
          <a:solidFill>
            <a:schemeClr val="lt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227" name="Google Shape;227;p15"/>
          <p:cNvSpPr txBox="1"/>
          <p:nvPr>
            <p:ph type="title"/>
          </p:nvPr>
        </p:nvSpPr>
        <p:spPr>
          <a:xfrm>
            <a:off x="547688" y="366713"/>
            <a:ext cx="5183188"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15"/>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229" name="Google Shape;229;p15"/>
          <p:cNvGrpSpPr/>
          <p:nvPr/>
        </p:nvGrpSpPr>
        <p:grpSpPr>
          <a:xfrm>
            <a:off x="8079303" y="4778821"/>
            <a:ext cx="510660" cy="91440"/>
            <a:chOff x="648195" y="2120524"/>
            <a:chExt cx="2065666" cy="369883"/>
          </a:xfrm>
        </p:grpSpPr>
        <p:sp>
          <p:nvSpPr>
            <p:cNvPr id="230" name="Google Shape;230;p15"/>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1" name="Google Shape;231;p15"/>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2" name="Google Shape;232;p15"/>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3" name="Google Shape;233;p15"/>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4" name="Google Shape;234;p15"/>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5" name="Google Shape;235;p15"/>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6" name="Google Shape;236;p15"/>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7" name="Google Shape;237;p15"/>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8" name="Google Shape;238;p15"/>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39" name="Google Shape;239;p15"/>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240" name="Google Shape;240;p15"/>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241" name="Google Shape;241;p15"/>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pos="3610">
          <p15:clr>
            <a:srgbClr val="FBAE40"/>
          </p15:clr>
        </p15:guide>
        <p15:guide id="2" pos="3947">
          <p15:clr>
            <a:srgbClr val="FBAE40"/>
          </p15:clr>
        </p15:guide>
        <p15:guide id="3" pos="378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
  <p:cSld name="Thank You A">
    <p:bg>
      <p:bgPr>
        <a:solidFill>
          <a:schemeClr val="lt1"/>
        </a:solidFill>
      </p:bgPr>
    </p:bg>
    <p:spTree>
      <p:nvGrpSpPr>
        <p:cNvPr id="242" name="Shape 242"/>
        <p:cNvGrpSpPr/>
        <p:nvPr/>
      </p:nvGrpSpPr>
      <p:grpSpPr>
        <a:xfrm>
          <a:off x="0" y="0"/>
          <a:ext cx="0" cy="0"/>
          <a:chOff x="0" y="0"/>
          <a:chExt cx="0" cy="0"/>
        </a:xfrm>
      </p:grpSpPr>
      <p:sp>
        <p:nvSpPr>
          <p:cNvPr id="243" name="Google Shape;243;p16"/>
          <p:cNvSpPr txBox="1"/>
          <p:nvPr/>
        </p:nvSpPr>
        <p:spPr>
          <a:xfrm>
            <a:off x="5363921" y="3290777"/>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dk1"/>
                </a:solidFill>
                <a:latin typeface="Open Sans Light"/>
                <a:ea typeface="Open Sans Light"/>
                <a:cs typeface="Open Sans Light"/>
                <a:sym typeface="Open Sans Light"/>
              </a:rPr>
              <a:t>Thank You</a:t>
            </a:r>
            <a:endParaRPr/>
          </a:p>
        </p:txBody>
      </p:sp>
      <p:grpSp>
        <p:nvGrpSpPr>
          <p:cNvPr id="244" name="Google Shape;244;p16"/>
          <p:cNvGrpSpPr/>
          <p:nvPr/>
        </p:nvGrpSpPr>
        <p:grpSpPr>
          <a:xfrm>
            <a:off x="5363946" y="4717859"/>
            <a:ext cx="944423" cy="169111"/>
            <a:chOff x="648195" y="2120524"/>
            <a:chExt cx="2065666" cy="369883"/>
          </a:xfrm>
        </p:grpSpPr>
        <p:sp>
          <p:nvSpPr>
            <p:cNvPr id="245" name="Google Shape;245;p16"/>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46" name="Google Shape;246;p16"/>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47" name="Google Shape;247;p16"/>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48" name="Google Shape;248;p16"/>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49" name="Google Shape;249;p16"/>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0" name="Google Shape;250;p16"/>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1" name="Google Shape;251;p16"/>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2" name="Google Shape;252;p16"/>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3" name="Google Shape;253;p16"/>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4" name="Google Shape;254;p16"/>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55" name="Google Shape;255;p16"/>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sp>
        <p:nvSpPr>
          <p:cNvPr id="256" name="Google Shape;256;p16"/>
          <p:cNvSpPr txBox="1"/>
          <p:nvPr>
            <p:ph idx="1" type="body"/>
          </p:nvPr>
        </p:nvSpPr>
        <p:spPr>
          <a:xfrm>
            <a:off x="5363922" y="4157477"/>
            <a:ext cx="3225900" cy="427500"/>
          </a:xfrm>
          <a:prstGeom prst="rect">
            <a:avLst/>
          </a:prstGeom>
          <a:noFill/>
          <a:ln>
            <a:noFill/>
          </a:ln>
        </p:spPr>
        <p:txBody>
          <a:bodyPr anchorCtr="0" anchor="b" bIns="0" lIns="0" spcFirstLastPara="1" rIns="0" wrap="square" tIns="0">
            <a:noAutofit/>
          </a:bodyPr>
          <a:lstStyle>
            <a:lvl1pPr indent="-228600" lvl="0" marL="457200" marR="0" rtl="0" algn="l">
              <a:lnSpc>
                <a:spcPct val="120000"/>
              </a:lnSpc>
              <a:spcBef>
                <a:spcPts val="0"/>
              </a:spcBef>
              <a:spcAft>
                <a:spcPts val="0"/>
              </a:spcAft>
              <a:buClr>
                <a:schemeClr val="accent2"/>
              </a:buClr>
              <a:buSzPts val="1200"/>
              <a:buFont typeface="Arial"/>
              <a:buNone/>
              <a:defRPr b="0" i="0" sz="1200" u="none" cap="none" strike="noStrike">
                <a:solidFill>
                  <a:schemeClr val="accent2"/>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pic>
        <p:nvPicPr>
          <p:cNvPr descr="A picture containing clock, drawing&#10;&#10;Description automatically generated" id="257" name="Google Shape;257;p16"/>
          <p:cNvPicPr preferRelativeResize="0"/>
          <p:nvPr/>
        </p:nvPicPr>
        <p:blipFill rotWithShape="1">
          <a:blip r:embed="rId2">
            <a:alphaModFix/>
          </a:blip>
          <a:srcRect b="0" l="0" r="0" t="0"/>
          <a:stretch/>
        </p:blipFill>
        <p:spPr>
          <a:xfrm>
            <a:off x="0" y="2869212"/>
            <a:ext cx="3477115" cy="2115165"/>
          </a:xfrm>
          <a:prstGeom prst="rect">
            <a:avLst/>
          </a:prstGeom>
          <a:noFill/>
          <a:ln>
            <a:noFill/>
          </a:ln>
        </p:spPr>
      </p:pic>
      <p:sp>
        <p:nvSpPr>
          <p:cNvPr id="258" name="Google Shape;258;p16"/>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
  <p:cSld name="Thank You B">
    <p:bg>
      <p:bgPr>
        <a:solidFill>
          <a:schemeClr val="lt1"/>
        </a:solidFill>
      </p:bgPr>
    </p:bg>
    <p:spTree>
      <p:nvGrpSpPr>
        <p:cNvPr id="259" name="Shape 259"/>
        <p:cNvGrpSpPr/>
        <p:nvPr/>
      </p:nvGrpSpPr>
      <p:grpSpPr>
        <a:xfrm>
          <a:off x="0" y="0"/>
          <a:ext cx="0" cy="0"/>
          <a:chOff x="0" y="0"/>
          <a:chExt cx="0" cy="0"/>
        </a:xfrm>
      </p:grpSpPr>
      <p:sp>
        <p:nvSpPr>
          <p:cNvPr id="260" name="Google Shape;260;p17"/>
          <p:cNvSpPr txBox="1"/>
          <p:nvPr>
            <p:ph idx="1" type="body"/>
          </p:nvPr>
        </p:nvSpPr>
        <p:spPr>
          <a:xfrm>
            <a:off x="547688" y="4379075"/>
            <a:ext cx="4048500" cy="206100"/>
          </a:xfrm>
          <a:prstGeom prst="rect">
            <a:avLst/>
          </a:prstGeom>
          <a:noFill/>
          <a:ln>
            <a:noFill/>
          </a:ln>
        </p:spPr>
        <p:txBody>
          <a:bodyPr anchorCtr="0" anchor="b" bIns="0" lIns="0" spcFirstLastPara="1" rIns="0" wrap="square" tIns="0">
            <a:noAutofit/>
          </a:bodyPr>
          <a:lstStyle>
            <a:lvl1pPr indent="-228600" lvl="0" marL="457200" marR="0" rtl="0" algn="l">
              <a:lnSpc>
                <a:spcPct val="120000"/>
              </a:lnSpc>
              <a:spcBef>
                <a:spcPts val="0"/>
              </a:spcBef>
              <a:spcAft>
                <a:spcPts val="0"/>
              </a:spcAft>
              <a:buClr>
                <a:schemeClr val="accent2"/>
              </a:buClr>
              <a:buSzPts val="1200"/>
              <a:buFont typeface="Arial"/>
              <a:buNone/>
              <a:defRPr b="0" i="0" sz="1200" u="none" cap="none" strike="noStrike">
                <a:solidFill>
                  <a:schemeClr val="accent2"/>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200"/>
              <a:buFont typeface="Arial"/>
              <a:buNone/>
              <a:defRPr b="0" i="0" sz="12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sp>
        <p:nvSpPr>
          <p:cNvPr id="261" name="Google Shape;261;p17"/>
          <p:cNvSpPr txBox="1"/>
          <p:nvPr/>
        </p:nvSpPr>
        <p:spPr>
          <a:xfrm>
            <a:off x="547688" y="3578465"/>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dk1"/>
                </a:solidFill>
                <a:latin typeface="Open Sans Light"/>
                <a:ea typeface="Open Sans Light"/>
                <a:cs typeface="Open Sans Light"/>
                <a:sym typeface="Open Sans Light"/>
              </a:rPr>
              <a:t>Thank You</a:t>
            </a:r>
            <a:endParaRPr/>
          </a:p>
        </p:txBody>
      </p:sp>
      <p:grpSp>
        <p:nvGrpSpPr>
          <p:cNvPr id="262" name="Google Shape;262;p17"/>
          <p:cNvGrpSpPr/>
          <p:nvPr/>
        </p:nvGrpSpPr>
        <p:grpSpPr>
          <a:xfrm>
            <a:off x="547712" y="4717859"/>
            <a:ext cx="944423" cy="169111"/>
            <a:chOff x="648195" y="2120524"/>
            <a:chExt cx="2065666" cy="369883"/>
          </a:xfrm>
        </p:grpSpPr>
        <p:sp>
          <p:nvSpPr>
            <p:cNvPr id="263" name="Google Shape;263;p17"/>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4" name="Google Shape;264;p17"/>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5" name="Google Shape;265;p17"/>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6" name="Google Shape;266;p17"/>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7" name="Google Shape;267;p17"/>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8" name="Google Shape;268;p17"/>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69" name="Google Shape;269;p17"/>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70" name="Google Shape;270;p17"/>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71" name="Google Shape;271;p17"/>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72" name="Google Shape;272;p17"/>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273" name="Google Shape;273;p17"/>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gate&#10;&#10;Description automatically generated" id="274" name="Google Shape;274;p17"/>
          <p:cNvPicPr preferRelativeResize="0"/>
          <p:nvPr/>
        </p:nvPicPr>
        <p:blipFill rotWithShape="1">
          <a:blip r:embed="rId2">
            <a:alphaModFix/>
          </a:blip>
          <a:srcRect b="0" l="0" r="0" t="0"/>
          <a:stretch/>
        </p:blipFill>
        <p:spPr>
          <a:xfrm>
            <a:off x="5149511" y="0"/>
            <a:ext cx="3775469" cy="2320811"/>
          </a:xfrm>
          <a:prstGeom prst="rect">
            <a:avLst/>
          </a:prstGeom>
          <a:noFill/>
          <a:ln>
            <a:noFill/>
          </a:ln>
        </p:spPr>
      </p:pic>
      <p:sp>
        <p:nvSpPr>
          <p:cNvPr id="275" name="Google Shape;275;p17"/>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Footer">
  <p:cSld name="Blank - No Footer">
    <p:bg>
      <p:bgPr>
        <a:solidFill>
          <a:schemeClr val="lt1"/>
        </a:solidFill>
      </p:bgPr>
    </p:bg>
    <p:spTree>
      <p:nvGrpSpPr>
        <p:cNvPr id="276" name="Shape 27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p:cSld name="Multi-use">
    <p:spTree>
      <p:nvGrpSpPr>
        <p:cNvPr id="280" name="Shape 280"/>
        <p:cNvGrpSpPr/>
        <p:nvPr/>
      </p:nvGrpSpPr>
      <p:grpSpPr>
        <a:xfrm>
          <a:off x="0" y="0"/>
          <a:ext cx="0" cy="0"/>
          <a:chOff x="0" y="0"/>
          <a:chExt cx="0" cy="0"/>
        </a:xfrm>
      </p:grpSpPr>
      <p:sp>
        <p:nvSpPr>
          <p:cNvPr id="281" name="Google Shape;281;p20"/>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2" name="Google Shape;282;p20"/>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283" name="Google Shape;283;p20"/>
          <p:cNvGrpSpPr/>
          <p:nvPr/>
        </p:nvGrpSpPr>
        <p:grpSpPr>
          <a:xfrm>
            <a:off x="8079295" y="4778793"/>
            <a:ext cx="510633" cy="91435"/>
            <a:chOff x="648195" y="2120524"/>
            <a:chExt cx="2065666" cy="369883"/>
          </a:xfrm>
        </p:grpSpPr>
        <p:sp>
          <p:nvSpPr>
            <p:cNvPr id="284" name="Google Shape;284;p20"/>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85" name="Google Shape;285;p20"/>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86" name="Google Shape;286;p20"/>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87" name="Google Shape;287;p20"/>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88" name="Google Shape;288;p20"/>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89" name="Google Shape;289;p20"/>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90" name="Google Shape;290;p20"/>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91" name="Google Shape;291;p20"/>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92" name="Google Shape;292;p20"/>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93" name="Google Shape;293;p20"/>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294" name="Google Shape;294;p20"/>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295" name="Google Shape;295;p20"/>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296" name="Google Shape;296;p20"/>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hird">
  <p:cSld name="One Third">
    <p:bg>
      <p:bgPr>
        <a:solidFill>
          <a:schemeClr val="lt2"/>
        </a:solidFill>
      </p:bgPr>
    </p:bg>
    <p:spTree>
      <p:nvGrpSpPr>
        <p:cNvPr id="297" name="Shape 297"/>
        <p:cNvGrpSpPr/>
        <p:nvPr/>
      </p:nvGrpSpPr>
      <p:grpSpPr>
        <a:xfrm>
          <a:off x="0" y="0"/>
          <a:ext cx="0" cy="0"/>
          <a:chOff x="0" y="0"/>
          <a:chExt cx="0" cy="0"/>
        </a:xfrm>
      </p:grpSpPr>
      <p:sp>
        <p:nvSpPr>
          <p:cNvPr id="298" name="Google Shape;298;p21"/>
          <p:cNvSpPr/>
          <p:nvPr/>
        </p:nvSpPr>
        <p:spPr>
          <a:xfrm>
            <a:off x="1" y="0"/>
            <a:ext cx="3141600" cy="5143500"/>
          </a:xfrm>
          <a:prstGeom prst="rect">
            <a:avLst/>
          </a:prstGeom>
          <a:solidFill>
            <a:schemeClr val="lt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b="0" i="0" sz="1600" u="none" cap="none" strike="noStrike">
              <a:solidFill>
                <a:schemeClr val="lt1"/>
              </a:solidFill>
              <a:latin typeface="Open Sans"/>
              <a:ea typeface="Open Sans"/>
              <a:cs typeface="Open Sans"/>
              <a:sym typeface="Open Sans"/>
            </a:endParaRPr>
          </a:p>
        </p:txBody>
      </p:sp>
      <p:sp>
        <p:nvSpPr>
          <p:cNvPr id="299" name="Google Shape;299;p21"/>
          <p:cNvSpPr txBox="1"/>
          <p:nvPr>
            <p:ph type="title"/>
          </p:nvPr>
        </p:nvSpPr>
        <p:spPr>
          <a:xfrm>
            <a:off x="547687" y="366713"/>
            <a:ext cx="2317800" cy="11634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0" name="Google Shape;300;p21"/>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301" name="Google Shape;301;p21"/>
          <p:cNvGrpSpPr/>
          <p:nvPr/>
        </p:nvGrpSpPr>
        <p:grpSpPr>
          <a:xfrm>
            <a:off x="8079295" y="4778793"/>
            <a:ext cx="510633" cy="91435"/>
            <a:chOff x="648195" y="2120524"/>
            <a:chExt cx="2065666" cy="369883"/>
          </a:xfrm>
        </p:grpSpPr>
        <p:sp>
          <p:nvSpPr>
            <p:cNvPr id="302" name="Google Shape;302;p21"/>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3" name="Google Shape;303;p21"/>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4" name="Google Shape;304;p21"/>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5" name="Google Shape;305;p21"/>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6" name="Google Shape;306;p21"/>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7" name="Google Shape;307;p21"/>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8" name="Google Shape;308;p21"/>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09" name="Google Shape;309;p21"/>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10" name="Google Shape;310;p21"/>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11" name="Google Shape;311;p21"/>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12" name="Google Shape;312;p21"/>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313" name="Google Shape;313;p21"/>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pos="1805">
          <p15:clr>
            <a:srgbClr val="FBAE40"/>
          </p15:clr>
        </p15:guide>
        <p15:guide id="2" pos="2146">
          <p15:clr>
            <a:srgbClr val="FBAE40"/>
          </p15:clr>
        </p15:guide>
        <p15:guide id="3" pos="197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p:cSld name="Multi-use">
    <p:spTree>
      <p:nvGrpSpPr>
        <p:cNvPr id="26" name="Shape 26"/>
        <p:cNvGrpSpPr/>
        <p:nvPr/>
      </p:nvGrpSpPr>
      <p:grpSpPr>
        <a:xfrm>
          <a:off x="0" y="0"/>
          <a:ext cx="0" cy="0"/>
          <a:chOff x="0" y="0"/>
          <a:chExt cx="0" cy="0"/>
        </a:xfrm>
      </p:grpSpPr>
      <p:sp>
        <p:nvSpPr>
          <p:cNvPr id="27" name="Google Shape;27;p3"/>
          <p:cNvSpPr txBox="1"/>
          <p:nvPr>
            <p:ph type="title"/>
          </p:nvPr>
        </p:nvSpPr>
        <p:spPr>
          <a:xfrm>
            <a:off x="547687" y="366713"/>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3"/>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29" name="Google Shape;29;p3"/>
          <p:cNvGrpSpPr/>
          <p:nvPr/>
        </p:nvGrpSpPr>
        <p:grpSpPr>
          <a:xfrm>
            <a:off x="8079303" y="4778821"/>
            <a:ext cx="510660" cy="91440"/>
            <a:chOff x="648195" y="2120524"/>
            <a:chExt cx="2065666" cy="369883"/>
          </a:xfrm>
        </p:grpSpPr>
        <p:sp>
          <p:nvSpPr>
            <p:cNvPr id="30" name="Google Shape;30;p3"/>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1" name="Google Shape;31;p3"/>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 name="Google Shape;32;p3"/>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3" name="Google Shape;33;p3"/>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 name="Google Shape;34;p3"/>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5" name="Google Shape;35;p3"/>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6" name="Google Shape;36;p3"/>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7" name="Google Shape;37;p3"/>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8" name="Google Shape;38;p3"/>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9" name="Google Shape;39;p3"/>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0" name="Google Shape;40;p3"/>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41" name="Google Shape;41;p3"/>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314" name="Shape 314"/>
        <p:cNvGrpSpPr/>
        <p:nvPr/>
      </p:nvGrpSpPr>
      <p:grpSpPr>
        <a:xfrm>
          <a:off x="0" y="0"/>
          <a:ext cx="0" cy="0"/>
          <a:chOff x="0" y="0"/>
          <a:chExt cx="0" cy="0"/>
        </a:xfrm>
      </p:grpSpPr>
      <p:sp>
        <p:nvSpPr>
          <p:cNvPr id="315" name="Google Shape;315;p22"/>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6" name="Google Shape;316;p22"/>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317" name="Google Shape;317;p22"/>
          <p:cNvGrpSpPr/>
          <p:nvPr/>
        </p:nvGrpSpPr>
        <p:grpSpPr>
          <a:xfrm>
            <a:off x="8079295" y="4778793"/>
            <a:ext cx="510633" cy="91435"/>
            <a:chOff x="648195" y="2120524"/>
            <a:chExt cx="2065666" cy="369883"/>
          </a:xfrm>
        </p:grpSpPr>
        <p:sp>
          <p:nvSpPr>
            <p:cNvPr id="318" name="Google Shape;318;p22"/>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19" name="Google Shape;319;p22"/>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0" name="Google Shape;320;p22"/>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1" name="Google Shape;321;p22"/>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2" name="Google Shape;322;p22"/>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3" name="Google Shape;323;p22"/>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4" name="Google Shape;324;p22"/>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5" name="Google Shape;325;p22"/>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6" name="Google Shape;326;p22"/>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7" name="Google Shape;327;p22"/>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28" name="Google Shape;328;p22"/>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329" name="Google Shape;329;p22"/>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330" name="Google Shape;330;p22"/>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
        <p:nvSpPr>
          <p:cNvPr id="331" name="Google Shape;331;p22"/>
          <p:cNvSpPr txBox="1"/>
          <p:nvPr>
            <p:ph idx="1" type="body"/>
          </p:nvPr>
        </p:nvSpPr>
        <p:spPr>
          <a:xfrm>
            <a:off x="547688" y="1079861"/>
            <a:ext cx="5486400" cy="3612900"/>
          </a:xfrm>
          <a:prstGeom prst="rect">
            <a:avLst/>
          </a:prstGeom>
          <a:noFill/>
          <a:ln>
            <a:noFill/>
          </a:ln>
        </p:spPr>
        <p:txBody>
          <a:bodyPr anchorCtr="0" anchor="t" bIns="0" lIns="0" spcFirstLastPara="1" rIns="0" wrap="square" tIns="0">
            <a:noAutofit/>
          </a:bodyPr>
          <a:lstStyle>
            <a:lvl1pPr indent="-342900" lvl="0" marL="457200" rtl="0" algn="l">
              <a:lnSpc>
                <a:spcPct val="120000"/>
              </a:lnSpc>
              <a:spcBef>
                <a:spcPts val="600"/>
              </a:spcBef>
              <a:spcAft>
                <a:spcPts val="0"/>
              </a:spcAft>
              <a:buSzPts val="1800"/>
              <a:buChar char="•"/>
              <a:defRPr/>
            </a:lvl1pPr>
            <a:lvl2pPr indent="-317500" lvl="1" marL="914400" rtl="0" algn="l">
              <a:lnSpc>
                <a:spcPct val="120000"/>
              </a:lnSpc>
              <a:spcBef>
                <a:spcPts val="600"/>
              </a:spcBef>
              <a:spcAft>
                <a:spcPts val="0"/>
              </a:spcAft>
              <a:buSzPts val="1400"/>
              <a:buChar char="–"/>
              <a:defRPr/>
            </a:lvl2pPr>
            <a:lvl3pPr indent="-317500" lvl="2" marL="1371600" rtl="0" algn="l">
              <a:lnSpc>
                <a:spcPct val="120000"/>
              </a:lnSpc>
              <a:spcBef>
                <a:spcPts val="600"/>
              </a:spcBef>
              <a:spcAft>
                <a:spcPts val="0"/>
              </a:spcAft>
              <a:buSzPts val="1400"/>
              <a:buChar char="•"/>
              <a:defRPr/>
            </a:lvl3pPr>
            <a:lvl4pPr indent="-317500" lvl="3" marL="1828800" rtl="0" algn="l">
              <a:lnSpc>
                <a:spcPct val="120000"/>
              </a:lnSpc>
              <a:spcBef>
                <a:spcPts val="600"/>
              </a:spcBef>
              <a:spcAft>
                <a:spcPts val="0"/>
              </a:spcAft>
              <a:buSzPts val="1400"/>
              <a:buChar char="–"/>
              <a:defRPr/>
            </a:lvl4pPr>
            <a:lvl5pPr indent="-317500" lvl="4" marL="2286000" rtl="0" algn="l">
              <a:lnSpc>
                <a:spcPct val="120000"/>
              </a:lnSpc>
              <a:spcBef>
                <a:spcPts val="600"/>
              </a:spcBef>
              <a:spcAft>
                <a:spcPts val="0"/>
              </a:spcAft>
              <a:buSzPts val="1400"/>
              <a:buChar char="•"/>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7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4 Columns">
    <p:spTree>
      <p:nvGrpSpPr>
        <p:cNvPr id="332" name="Shape 332"/>
        <p:cNvGrpSpPr/>
        <p:nvPr/>
      </p:nvGrpSpPr>
      <p:grpSpPr>
        <a:xfrm>
          <a:off x="0" y="0"/>
          <a:ext cx="0" cy="0"/>
          <a:chOff x="0" y="0"/>
          <a:chExt cx="0" cy="0"/>
        </a:xfrm>
      </p:grpSpPr>
      <p:sp>
        <p:nvSpPr>
          <p:cNvPr id="333" name="Google Shape;333;p23"/>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4" name="Google Shape;334;p23"/>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335" name="Google Shape;335;p23"/>
          <p:cNvGrpSpPr/>
          <p:nvPr/>
        </p:nvGrpSpPr>
        <p:grpSpPr>
          <a:xfrm>
            <a:off x="8079295" y="4778793"/>
            <a:ext cx="510633" cy="91435"/>
            <a:chOff x="648195" y="2120524"/>
            <a:chExt cx="2065666" cy="369883"/>
          </a:xfrm>
        </p:grpSpPr>
        <p:sp>
          <p:nvSpPr>
            <p:cNvPr id="336" name="Google Shape;336;p23"/>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37" name="Google Shape;337;p23"/>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38" name="Google Shape;338;p23"/>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39" name="Google Shape;339;p23"/>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0" name="Google Shape;340;p23"/>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1" name="Google Shape;341;p23"/>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2" name="Google Shape;342;p23"/>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3" name="Google Shape;343;p23"/>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4" name="Google Shape;344;p23"/>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5" name="Google Shape;345;p23"/>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346" name="Google Shape;346;p23"/>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347" name="Google Shape;347;p23"/>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348" name="Google Shape;348;p23"/>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extLst>
    <p:ext uri="{DCECCB84-F9BA-43D5-87BE-67443E8EF086}">
      <p15:sldGuideLst>
        <p15:guide id="1" orient="horz" pos="572">
          <p15:clr>
            <a:srgbClr val="FBAE40"/>
          </p15:clr>
        </p15:guide>
        <p15:guide id="2" pos="1440">
          <p15:clr>
            <a:srgbClr val="FBAE40"/>
          </p15:clr>
        </p15:guide>
        <p15:guide id="3" pos="1663">
          <p15:clr>
            <a:srgbClr val="FBAE40"/>
          </p15:clr>
        </p15:guide>
        <p15:guide id="4" pos="2762">
          <p15:clr>
            <a:srgbClr val="FBAE40"/>
          </p15:clr>
        </p15:guide>
        <p15:guide id="5" pos="2990">
          <p15:clr>
            <a:srgbClr val="FBAE40"/>
          </p15:clr>
        </p15:guide>
        <p15:guide id="6" pos="4089">
          <p15:clr>
            <a:srgbClr val="FBAE40"/>
          </p15:clr>
        </p15:guide>
        <p15:guide id="7" pos="43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
  <p:cSld name="Title A">
    <p:bg>
      <p:bgPr>
        <a:solidFill>
          <a:schemeClr val="lt1"/>
        </a:solidFill>
      </p:bgPr>
    </p:bg>
    <p:spTree>
      <p:nvGrpSpPr>
        <p:cNvPr id="349" name="Shape 349"/>
        <p:cNvGrpSpPr/>
        <p:nvPr/>
      </p:nvGrpSpPr>
      <p:grpSpPr>
        <a:xfrm>
          <a:off x="0" y="0"/>
          <a:ext cx="0" cy="0"/>
          <a:chOff x="0" y="0"/>
          <a:chExt cx="0" cy="0"/>
        </a:xfrm>
      </p:grpSpPr>
      <p:sp>
        <p:nvSpPr>
          <p:cNvPr id="350" name="Google Shape;350;p24"/>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
        <p:nvSpPr>
          <p:cNvPr id="351" name="Google Shape;351;p24"/>
          <p:cNvSpPr txBox="1"/>
          <p:nvPr>
            <p:ph type="title"/>
          </p:nvPr>
        </p:nvSpPr>
        <p:spPr>
          <a:xfrm>
            <a:off x="3383280" y="1249003"/>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300"/>
              <a:buFont typeface="Open Sans Light"/>
              <a:buNone/>
              <a:defRPr b="0" sz="33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352" name="Google Shape;352;p24"/>
          <p:cNvGrpSpPr/>
          <p:nvPr/>
        </p:nvGrpSpPr>
        <p:grpSpPr>
          <a:xfrm>
            <a:off x="547671" y="1319801"/>
            <a:ext cx="1775027" cy="317840"/>
            <a:chOff x="648195" y="2120524"/>
            <a:chExt cx="2065666" cy="369883"/>
          </a:xfrm>
        </p:grpSpPr>
        <p:sp>
          <p:nvSpPr>
            <p:cNvPr id="353" name="Google Shape;353;p24"/>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4" name="Google Shape;354;p24"/>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5" name="Google Shape;355;p24"/>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6" name="Google Shape;356;p24"/>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7" name="Google Shape;357;p24"/>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8" name="Google Shape;358;p24"/>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59" name="Google Shape;359;p24"/>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60" name="Google Shape;360;p24"/>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61" name="Google Shape;361;p24"/>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62" name="Google Shape;362;p24"/>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63" name="Google Shape;363;p24"/>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grpSp>
      <p:sp>
        <p:nvSpPr>
          <p:cNvPr id="364" name="Google Shape;364;p24"/>
          <p:cNvSpPr txBox="1"/>
          <p:nvPr>
            <p:ph idx="1" type="body"/>
          </p:nvPr>
        </p:nvSpPr>
        <p:spPr>
          <a:xfrm>
            <a:off x="3383280" y="2377440"/>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descr="A picture containing clock, drawing&#10;&#10;Description automatically generated" id="365" name="Google Shape;365;p24"/>
          <p:cNvPicPr preferRelativeResize="0"/>
          <p:nvPr/>
        </p:nvPicPr>
        <p:blipFill rotWithShape="1">
          <a:blip r:embed="rId2">
            <a:alphaModFix/>
          </a:blip>
          <a:srcRect b="0" l="0" r="0" t="0"/>
          <a:stretch/>
        </p:blipFill>
        <p:spPr>
          <a:xfrm>
            <a:off x="0" y="2869212"/>
            <a:ext cx="3477116" cy="2115164"/>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
  <p:cSld name="Title B">
    <p:bg>
      <p:bgPr>
        <a:solidFill>
          <a:schemeClr val="lt1"/>
        </a:solidFill>
      </p:bgPr>
    </p:bg>
    <p:spTree>
      <p:nvGrpSpPr>
        <p:cNvPr id="366" name="Shape 366"/>
        <p:cNvGrpSpPr/>
        <p:nvPr/>
      </p:nvGrpSpPr>
      <p:grpSpPr>
        <a:xfrm>
          <a:off x="0" y="0"/>
          <a:ext cx="0" cy="0"/>
          <a:chOff x="0" y="0"/>
          <a:chExt cx="0" cy="0"/>
        </a:xfrm>
      </p:grpSpPr>
      <p:sp>
        <p:nvSpPr>
          <p:cNvPr id="367" name="Google Shape;367;p25"/>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
        <p:nvSpPr>
          <p:cNvPr id="368" name="Google Shape;368;p25"/>
          <p:cNvSpPr txBox="1"/>
          <p:nvPr>
            <p:ph type="title"/>
          </p:nvPr>
        </p:nvSpPr>
        <p:spPr>
          <a:xfrm>
            <a:off x="547688" y="2210002"/>
            <a:ext cx="4561800" cy="831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300"/>
              <a:buFont typeface="Open Sans Light"/>
              <a:buNone/>
              <a:defRPr b="0"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9" name="Google Shape;369;p25"/>
          <p:cNvSpPr txBox="1"/>
          <p:nvPr>
            <p:ph idx="1" type="body"/>
          </p:nvPr>
        </p:nvSpPr>
        <p:spPr>
          <a:xfrm>
            <a:off x="547688" y="3322265"/>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grpSp>
        <p:nvGrpSpPr>
          <p:cNvPr id="370" name="Google Shape;370;p25"/>
          <p:cNvGrpSpPr/>
          <p:nvPr/>
        </p:nvGrpSpPr>
        <p:grpSpPr>
          <a:xfrm>
            <a:off x="547671" y="1319801"/>
            <a:ext cx="1775027" cy="317840"/>
            <a:chOff x="648195" y="2120524"/>
            <a:chExt cx="2065666" cy="369883"/>
          </a:xfrm>
        </p:grpSpPr>
        <p:sp>
          <p:nvSpPr>
            <p:cNvPr id="371" name="Google Shape;371;p25"/>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2" name="Google Shape;372;p25"/>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3" name="Google Shape;373;p25"/>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4" name="Google Shape;374;p25"/>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5" name="Google Shape;375;p25"/>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6" name="Google Shape;376;p25"/>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7" name="Google Shape;377;p25"/>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8" name="Google Shape;378;p25"/>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79" name="Google Shape;379;p25"/>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80" name="Google Shape;380;p25"/>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81" name="Google Shape;381;p25"/>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grpSp>
      <p:pic>
        <p:nvPicPr>
          <p:cNvPr descr="A picture containing gate&#10;&#10;Description automatically generated" id="382" name="Google Shape;382;p25"/>
          <p:cNvPicPr preferRelativeResize="0"/>
          <p:nvPr/>
        </p:nvPicPr>
        <p:blipFill rotWithShape="1">
          <a:blip r:embed="rId2">
            <a:alphaModFix/>
          </a:blip>
          <a:srcRect b="0" l="0" r="0" t="0"/>
          <a:stretch/>
        </p:blipFill>
        <p:spPr>
          <a:xfrm>
            <a:off x="5149511" y="0"/>
            <a:ext cx="3775471" cy="2320811"/>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
  <p:cSld name="Title C">
    <p:bg>
      <p:bgPr>
        <a:solidFill>
          <a:schemeClr val="lt1"/>
        </a:solidFill>
      </p:bgPr>
    </p:bg>
    <p:spTree>
      <p:nvGrpSpPr>
        <p:cNvPr id="383" name="Shape 383"/>
        <p:cNvGrpSpPr/>
        <p:nvPr/>
      </p:nvGrpSpPr>
      <p:grpSpPr>
        <a:xfrm>
          <a:off x="0" y="0"/>
          <a:ext cx="0" cy="0"/>
          <a:chOff x="0" y="0"/>
          <a:chExt cx="0" cy="0"/>
        </a:xfrm>
      </p:grpSpPr>
      <p:sp>
        <p:nvSpPr>
          <p:cNvPr id="384" name="Google Shape;384;p26"/>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
        <p:nvSpPr>
          <p:cNvPr id="385" name="Google Shape;385;p26"/>
          <p:cNvSpPr txBox="1"/>
          <p:nvPr>
            <p:ph type="title"/>
          </p:nvPr>
        </p:nvSpPr>
        <p:spPr>
          <a:xfrm>
            <a:off x="547688" y="2210002"/>
            <a:ext cx="4561800" cy="831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3300"/>
              <a:buFont typeface="Open Sans Light"/>
              <a:buNone/>
              <a:defRPr b="0"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6" name="Google Shape;386;p26"/>
          <p:cNvSpPr txBox="1"/>
          <p:nvPr>
            <p:ph idx="1" type="body"/>
          </p:nvPr>
        </p:nvSpPr>
        <p:spPr>
          <a:xfrm>
            <a:off x="547688" y="3322265"/>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grpSp>
        <p:nvGrpSpPr>
          <p:cNvPr id="387" name="Google Shape;387;p26"/>
          <p:cNvGrpSpPr/>
          <p:nvPr/>
        </p:nvGrpSpPr>
        <p:grpSpPr>
          <a:xfrm>
            <a:off x="547671" y="1319801"/>
            <a:ext cx="1775027" cy="317840"/>
            <a:chOff x="648195" y="2120524"/>
            <a:chExt cx="2065666" cy="369883"/>
          </a:xfrm>
        </p:grpSpPr>
        <p:sp>
          <p:nvSpPr>
            <p:cNvPr id="388" name="Google Shape;388;p26"/>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89" name="Google Shape;389;p26"/>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0" name="Google Shape;390;p26"/>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1" name="Google Shape;391;p26"/>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2" name="Google Shape;392;p26"/>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3" name="Google Shape;393;p26"/>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4" name="Google Shape;394;p26"/>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5" name="Google Shape;395;p26"/>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6" name="Google Shape;396;p26"/>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7" name="Google Shape;397;p26"/>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sp>
          <p:nvSpPr>
            <p:cNvPr id="398" name="Google Shape;398;p26"/>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b="0" i="0" sz="1013" u="none" cap="none" strike="noStrike">
                <a:solidFill>
                  <a:schemeClr val="dk1"/>
                </a:solidFill>
                <a:latin typeface="Poppins"/>
                <a:ea typeface="Poppins"/>
                <a:cs typeface="Poppins"/>
                <a:sym typeface="Poppins"/>
              </a:endParaRPr>
            </a:p>
          </p:txBody>
        </p:sp>
      </p:grpSp>
      <p:pic>
        <p:nvPicPr>
          <p:cNvPr descr="A picture containing light&#10;&#10;Description automatically generated" id="399" name="Google Shape;399;p26"/>
          <p:cNvPicPr preferRelativeResize="0"/>
          <p:nvPr/>
        </p:nvPicPr>
        <p:blipFill rotWithShape="1">
          <a:blip r:embed="rId2">
            <a:alphaModFix/>
          </a:blip>
          <a:srcRect b="0" l="0" r="0" t="0"/>
          <a:stretch/>
        </p:blipFill>
        <p:spPr>
          <a:xfrm>
            <a:off x="3410884" y="1381953"/>
            <a:ext cx="4733523" cy="3761547"/>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bg>
      <p:bgPr>
        <a:solidFill>
          <a:schemeClr val="accent1"/>
        </a:solidFill>
      </p:bgPr>
    </p:bg>
    <p:spTree>
      <p:nvGrpSpPr>
        <p:cNvPr id="400" name="Shape 400"/>
        <p:cNvGrpSpPr/>
        <p:nvPr/>
      </p:nvGrpSpPr>
      <p:grpSpPr>
        <a:xfrm>
          <a:off x="0" y="0"/>
          <a:ext cx="0" cy="0"/>
          <a:chOff x="0" y="0"/>
          <a:chExt cx="0" cy="0"/>
        </a:xfrm>
      </p:grpSpPr>
      <p:sp>
        <p:nvSpPr>
          <p:cNvPr id="401" name="Google Shape;401;p27"/>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chemeClr val="lt1"/>
                </a:solidFill>
                <a:latin typeface="Open Sans"/>
                <a:ea typeface="Open Sans"/>
                <a:cs typeface="Open Sans"/>
                <a:sym typeface="Open Sans"/>
              </a:rPr>
              <a:t>©2008–20 New Relic, Inc. All rights reserved</a:t>
            </a:r>
            <a:endParaRPr/>
          </a:p>
        </p:txBody>
      </p:sp>
      <p:grpSp>
        <p:nvGrpSpPr>
          <p:cNvPr id="402" name="Google Shape;402;p27"/>
          <p:cNvGrpSpPr/>
          <p:nvPr/>
        </p:nvGrpSpPr>
        <p:grpSpPr>
          <a:xfrm>
            <a:off x="8077056" y="4775908"/>
            <a:ext cx="512678" cy="94252"/>
            <a:chOff x="3527393" y="2114912"/>
            <a:chExt cx="2073102" cy="381126"/>
          </a:xfrm>
        </p:grpSpPr>
        <p:sp>
          <p:nvSpPr>
            <p:cNvPr id="403" name="Google Shape;403;p27"/>
            <p:cNvSpPr/>
            <p:nvPr/>
          </p:nvSpPr>
          <p:spPr>
            <a:xfrm>
              <a:off x="4128751" y="2159321"/>
              <a:ext cx="171216" cy="252552"/>
            </a:xfrm>
            <a:custGeom>
              <a:rect b="b" l="l" r="r" t="t"/>
              <a:pathLst>
                <a:path extrusionOk="0" h="252552" w="171216">
                  <a:moveTo>
                    <a:pt x="126976" y="252552"/>
                  </a:moveTo>
                  <a:lnTo>
                    <a:pt x="70353" y="133953"/>
                  </a:lnTo>
                  <a:cubicBezTo>
                    <a:pt x="56848" y="105935"/>
                    <a:pt x="42979" y="74107"/>
                    <a:pt x="38244" y="59146"/>
                  </a:cubicBezTo>
                  <a:lnTo>
                    <a:pt x="37151" y="60238"/>
                  </a:lnTo>
                  <a:cubicBezTo>
                    <a:pt x="38973" y="81392"/>
                    <a:pt x="39337" y="108037"/>
                    <a:pt x="39701" y="130283"/>
                  </a:cubicBezTo>
                  <a:lnTo>
                    <a:pt x="41158" y="252524"/>
                  </a:lnTo>
                  <a:lnTo>
                    <a:pt x="0" y="252524"/>
                  </a:lnTo>
                  <a:lnTo>
                    <a:pt x="0" y="56"/>
                  </a:lnTo>
                  <a:lnTo>
                    <a:pt x="47434" y="56"/>
                  </a:lnTo>
                  <a:lnTo>
                    <a:pt x="108737" y="123334"/>
                  </a:lnTo>
                  <a:cubicBezTo>
                    <a:pt x="119011" y="144294"/>
                    <a:pt x="127674" y="166005"/>
                    <a:pt x="134653" y="188280"/>
                  </a:cubicBezTo>
                  <a:lnTo>
                    <a:pt x="135746" y="187187"/>
                  </a:lnTo>
                  <a:cubicBezTo>
                    <a:pt x="134653" y="174411"/>
                    <a:pt x="132104" y="138296"/>
                    <a:pt x="132104" y="115293"/>
                  </a:cubicBezTo>
                  <a:lnTo>
                    <a:pt x="131375" y="0"/>
                  </a:lnTo>
                  <a:lnTo>
                    <a:pt x="171216" y="0"/>
                  </a:lnTo>
                  <a:lnTo>
                    <a:pt x="171216" y="2524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4" name="Google Shape;404;p27"/>
            <p:cNvSpPr/>
            <p:nvPr/>
          </p:nvSpPr>
          <p:spPr>
            <a:xfrm>
              <a:off x="4330899"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3" y="24859"/>
                  </a:cubicBezTo>
                  <a:cubicBezTo>
                    <a:pt x="37964" y="7712"/>
                    <a:pt x="56204" y="35"/>
                    <a:pt x="79570" y="35"/>
                  </a:cubicBezTo>
                  <a:cubicBezTo>
                    <a:pt x="98312" y="-556"/>
                    <a:pt x="116529" y="6258"/>
                    <a:pt x="130282" y="19004"/>
                  </a:cubicBezTo>
                  <a:cubicBezTo>
                    <a:pt x="146337" y="33601"/>
                    <a:pt x="154378" y="56211"/>
                    <a:pt x="154378" y="99274"/>
                  </a:cubicBezTo>
                  <a:lnTo>
                    <a:pt x="154378" y="107680"/>
                  </a:lnTo>
                  <a:close/>
                  <a:moveTo>
                    <a:pt x="79514" y="30379"/>
                  </a:moveTo>
                  <a:cubicBezTo>
                    <a:pt x="56904" y="30379"/>
                    <a:pt x="44492" y="48254"/>
                    <a:pt x="44492" y="78177"/>
                  </a:cubicBezTo>
                  <a:lnTo>
                    <a:pt x="112715" y="78177"/>
                  </a:lnTo>
                  <a:cubicBezTo>
                    <a:pt x="112744" y="48310"/>
                    <a:pt x="99603" y="30379"/>
                    <a:pt x="79514"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5" name="Google Shape;405;p27"/>
            <p:cNvSpPr/>
            <p:nvPr/>
          </p:nvSpPr>
          <p:spPr>
            <a:xfrm>
              <a:off x="4503376" y="2224182"/>
              <a:ext cx="247480" cy="188419"/>
            </a:xfrm>
            <a:custGeom>
              <a:rect b="b" l="l" r="r" t="t"/>
              <a:pathLst>
                <a:path extrusionOk="0" h="188419" w="247480">
                  <a:moveTo>
                    <a:pt x="195284" y="188420"/>
                  </a:moveTo>
                  <a:lnTo>
                    <a:pt x="157712" y="188420"/>
                  </a:lnTo>
                  <a:lnTo>
                    <a:pt x="135102" y="103414"/>
                  </a:lnTo>
                  <a:cubicBezTo>
                    <a:pt x="129274" y="81532"/>
                    <a:pt x="123054" y="52982"/>
                    <a:pt x="123054" y="52982"/>
                  </a:cubicBezTo>
                  <a:lnTo>
                    <a:pt x="122326" y="52982"/>
                  </a:lnTo>
                  <a:cubicBezTo>
                    <a:pt x="122326" y="52982"/>
                    <a:pt x="119524" y="71221"/>
                    <a:pt x="110278" y="105151"/>
                  </a:cubicBezTo>
                  <a:lnTo>
                    <a:pt x="87976" y="188420"/>
                  </a:lnTo>
                  <a:lnTo>
                    <a:pt x="50432" y="188420"/>
                  </a:lnTo>
                  <a:lnTo>
                    <a:pt x="0" y="5604"/>
                  </a:lnTo>
                  <a:lnTo>
                    <a:pt x="39785" y="0"/>
                  </a:lnTo>
                  <a:lnTo>
                    <a:pt x="59958" y="89545"/>
                  </a:lnTo>
                  <a:cubicBezTo>
                    <a:pt x="65057" y="112548"/>
                    <a:pt x="69456" y="138072"/>
                    <a:pt x="69456" y="138072"/>
                  </a:cubicBezTo>
                  <a:lnTo>
                    <a:pt x="70549" y="138072"/>
                  </a:lnTo>
                  <a:cubicBezTo>
                    <a:pt x="73238" y="121365"/>
                    <a:pt x="76774" y="104803"/>
                    <a:pt x="81139" y="88452"/>
                  </a:cubicBezTo>
                  <a:lnTo>
                    <a:pt x="104786" y="3054"/>
                  </a:lnTo>
                  <a:lnTo>
                    <a:pt x="144207" y="3054"/>
                  </a:lnTo>
                  <a:lnTo>
                    <a:pt x="164997" y="86239"/>
                  </a:lnTo>
                  <a:cubicBezTo>
                    <a:pt x="172673" y="116162"/>
                    <a:pt x="176680" y="138772"/>
                    <a:pt x="176680" y="138772"/>
                  </a:cubicBezTo>
                  <a:lnTo>
                    <a:pt x="177773" y="138772"/>
                  </a:lnTo>
                  <a:cubicBezTo>
                    <a:pt x="177773" y="138772"/>
                    <a:pt x="182143" y="110754"/>
                    <a:pt x="186907" y="89153"/>
                  </a:cubicBezTo>
                  <a:lnTo>
                    <a:pt x="205875" y="3054"/>
                  </a:lnTo>
                  <a:lnTo>
                    <a:pt x="247481" y="30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6" name="Google Shape;406;p27"/>
            <p:cNvSpPr/>
            <p:nvPr/>
          </p:nvSpPr>
          <p:spPr>
            <a:xfrm>
              <a:off x="4862115" y="2159377"/>
              <a:ext cx="172561" cy="252580"/>
            </a:xfrm>
            <a:custGeom>
              <a:rect b="b" l="l" r="r" t="t"/>
              <a:pathLst>
                <a:path extrusionOk="0" h="252580" w="172561">
                  <a:moveTo>
                    <a:pt x="122606" y="252496"/>
                  </a:moveTo>
                  <a:lnTo>
                    <a:pt x="100724" y="213440"/>
                  </a:lnTo>
                  <a:cubicBezTo>
                    <a:pt x="83213" y="182424"/>
                    <a:pt x="71529" y="164913"/>
                    <a:pt x="57660" y="151044"/>
                  </a:cubicBezTo>
                  <a:cubicBezTo>
                    <a:pt x="53595" y="146180"/>
                    <a:pt x="47582" y="143367"/>
                    <a:pt x="41242" y="143367"/>
                  </a:cubicBezTo>
                  <a:lnTo>
                    <a:pt x="41242" y="252468"/>
                  </a:lnTo>
                  <a:lnTo>
                    <a:pt x="0" y="252468"/>
                  </a:lnTo>
                  <a:lnTo>
                    <a:pt x="0" y="0"/>
                  </a:lnTo>
                  <a:lnTo>
                    <a:pt x="76993" y="0"/>
                  </a:lnTo>
                  <a:cubicBezTo>
                    <a:pt x="133561" y="0"/>
                    <a:pt x="159085" y="32837"/>
                    <a:pt x="159085" y="72258"/>
                  </a:cubicBezTo>
                  <a:cubicBezTo>
                    <a:pt x="159085" y="108373"/>
                    <a:pt x="135746" y="141574"/>
                    <a:pt x="96325" y="141574"/>
                  </a:cubicBezTo>
                  <a:cubicBezTo>
                    <a:pt x="105459" y="146309"/>
                    <a:pt x="122241" y="170768"/>
                    <a:pt x="135354" y="192006"/>
                  </a:cubicBezTo>
                  <a:lnTo>
                    <a:pt x="172561" y="252580"/>
                  </a:lnTo>
                  <a:close/>
                  <a:moveTo>
                    <a:pt x="64217" y="33958"/>
                  </a:moveTo>
                  <a:lnTo>
                    <a:pt x="41214" y="33958"/>
                  </a:lnTo>
                  <a:lnTo>
                    <a:pt x="41214" y="113864"/>
                  </a:lnTo>
                  <a:lnTo>
                    <a:pt x="62648" y="113864"/>
                  </a:lnTo>
                  <a:cubicBezTo>
                    <a:pt x="84530" y="113864"/>
                    <a:pt x="96269" y="111063"/>
                    <a:pt x="103890" y="103274"/>
                  </a:cubicBezTo>
                  <a:cubicBezTo>
                    <a:pt x="110810" y="96353"/>
                    <a:pt x="115097" y="85763"/>
                    <a:pt x="115097" y="72622"/>
                  </a:cubicBezTo>
                  <a:cubicBezTo>
                    <a:pt x="115321" y="47070"/>
                    <a:pt x="101452" y="33930"/>
                    <a:pt x="64217" y="33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7" name="Google Shape;407;p27"/>
            <p:cNvSpPr/>
            <p:nvPr/>
          </p:nvSpPr>
          <p:spPr>
            <a:xfrm>
              <a:off x="5045660"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2" y="24859"/>
                  </a:cubicBezTo>
                  <a:cubicBezTo>
                    <a:pt x="37964" y="7712"/>
                    <a:pt x="56204" y="35"/>
                    <a:pt x="79570" y="35"/>
                  </a:cubicBezTo>
                  <a:cubicBezTo>
                    <a:pt x="98311" y="-556"/>
                    <a:pt x="116529" y="6258"/>
                    <a:pt x="130283" y="19004"/>
                  </a:cubicBezTo>
                  <a:cubicBezTo>
                    <a:pt x="146337" y="33601"/>
                    <a:pt x="154378" y="56211"/>
                    <a:pt x="154378" y="99274"/>
                  </a:cubicBezTo>
                  <a:lnTo>
                    <a:pt x="154378" y="107680"/>
                  </a:lnTo>
                  <a:close/>
                  <a:moveTo>
                    <a:pt x="79542" y="30379"/>
                  </a:moveTo>
                  <a:cubicBezTo>
                    <a:pt x="56932" y="30379"/>
                    <a:pt x="44520" y="48254"/>
                    <a:pt x="44520" y="78177"/>
                  </a:cubicBezTo>
                  <a:lnTo>
                    <a:pt x="112743" y="78177"/>
                  </a:lnTo>
                  <a:cubicBezTo>
                    <a:pt x="112743" y="48310"/>
                    <a:pt x="99603" y="30379"/>
                    <a:pt x="79542"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8" name="Google Shape;408;p27"/>
            <p:cNvSpPr/>
            <p:nvPr/>
          </p:nvSpPr>
          <p:spPr>
            <a:xfrm>
              <a:off x="5230997" y="2143323"/>
              <a:ext cx="68167" cy="272560"/>
            </a:xfrm>
            <a:custGeom>
              <a:rect b="b" l="l" r="r" t="t"/>
              <a:pathLst>
                <a:path extrusionOk="0" h="272560" w="68167">
                  <a:moveTo>
                    <a:pt x="44156" y="272557"/>
                  </a:moveTo>
                  <a:cubicBezTo>
                    <a:pt x="3642" y="272557"/>
                    <a:pt x="3642" y="236134"/>
                    <a:pt x="3642" y="220388"/>
                  </a:cubicBezTo>
                  <a:lnTo>
                    <a:pt x="3642" y="63124"/>
                  </a:lnTo>
                  <a:cubicBezTo>
                    <a:pt x="4063" y="45055"/>
                    <a:pt x="2844" y="26984"/>
                    <a:pt x="0" y="9134"/>
                  </a:cubicBezTo>
                  <a:lnTo>
                    <a:pt x="41186" y="0"/>
                  </a:lnTo>
                  <a:cubicBezTo>
                    <a:pt x="43988" y="11207"/>
                    <a:pt x="44464" y="26645"/>
                    <a:pt x="44464" y="50712"/>
                  </a:cubicBezTo>
                  <a:lnTo>
                    <a:pt x="44464" y="207248"/>
                  </a:lnTo>
                  <a:cubicBezTo>
                    <a:pt x="44464" y="232071"/>
                    <a:pt x="45557" y="236078"/>
                    <a:pt x="48471" y="240449"/>
                  </a:cubicBezTo>
                  <a:cubicBezTo>
                    <a:pt x="51743" y="244195"/>
                    <a:pt x="57095" y="245338"/>
                    <a:pt x="61611" y="243251"/>
                  </a:cubicBezTo>
                  <a:lnTo>
                    <a:pt x="68167" y="268074"/>
                  </a:lnTo>
                  <a:cubicBezTo>
                    <a:pt x="60532" y="271120"/>
                    <a:pt x="52376" y="272644"/>
                    <a:pt x="44156" y="272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09" name="Google Shape;409;p27"/>
            <p:cNvSpPr/>
            <p:nvPr/>
          </p:nvSpPr>
          <p:spPr>
            <a:xfrm>
              <a:off x="5318913" y="2146970"/>
              <a:ext cx="52899" cy="264903"/>
            </a:xfrm>
            <a:custGeom>
              <a:rect b="b" l="l" r="r" t="t"/>
              <a:pathLst>
                <a:path extrusionOk="0" h="264903" w="52899">
                  <a:moveTo>
                    <a:pt x="25920" y="52893"/>
                  </a:moveTo>
                  <a:cubicBezTo>
                    <a:pt x="11469" y="52755"/>
                    <a:pt x="-136" y="40929"/>
                    <a:pt x="1" y="26478"/>
                  </a:cubicBezTo>
                  <a:cubicBezTo>
                    <a:pt x="1" y="26402"/>
                    <a:pt x="1" y="26323"/>
                    <a:pt x="4" y="26248"/>
                  </a:cubicBezTo>
                  <a:cubicBezTo>
                    <a:pt x="116" y="11642"/>
                    <a:pt x="12046" y="-111"/>
                    <a:pt x="26655" y="1"/>
                  </a:cubicBezTo>
                  <a:cubicBezTo>
                    <a:pt x="41260" y="113"/>
                    <a:pt x="53011" y="12043"/>
                    <a:pt x="52899" y="26651"/>
                  </a:cubicBezTo>
                  <a:cubicBezTo>
                    <a:pt x="52789" y="41257"/>
                    <a:pt x="40857" y="53008"/>
                    <a:pt x="26251" y="52898"/>
                  </a:cubicBezTo>
                  <a:cubicBezTo>
                    <a:pt x="26139" y="52896"/>
                    <a:pt x="26030" y="52896"/>
                    <a:pt x="25920" y="52893"/>
                  </a:cubicBezTo>
                  <a:close/>
                  <a:moveTo>
                    <a:pt x="5860" y="264903"/>
                  </a:moveTo>
                  <a:lnTo>
                    <a:pt x="5860" y="83180"/>
                  </a:lnTo>
                  <a:lnTo>
                    <a:pt x="46373" y="75895"/>
                  </a:lnTo>
                  <a:lnTo>
                    <a:pt x="46373" y="26490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10" name="Google Shape;410;p27"/>
            <p:cNvSpPr/>
            <p:nvPr/>
          </p:nvSpPr>
          <p:spPr>
            <a:xfrm>
              <a:off x="5401765" y="2222501"/>
              <a:ext cx="137455" cy="194107"/>
            </a:xfrm>
            <a:custGeom>
              <a:rect b="b" l="l" r="r" t="t"/>
              <a:pathLst>
                <a:path extrusionOk="0" h="194107" w="137455">
                  <a:moveTo>
                    <a:pt x="78450" y="194107"/>
                  </a:moveTo>
                  <a:cubicBezTo>
                    <a:pt x="28018" y="194107"/>
                    <a:pt x="0" y="158721"/>
                    <a:pt x="0" y="99239"/>
                  </a:cubicBezTo>
                  <a:cubicBezTo>
                    <a:pt x="0" y="31996"/>
                    <a:pt x="40149" y="0"/>
                    <a:pt x="81251" y="0"/>
                  </a:cubicBezTo>
                  <a:cubicBezTo>
                    <a:pt x="101312" y="0"/>
                    <a:pt x="115909" y="4735"/>
                    <a:pt x="132328" y="20061"/>
                  </a:cubicBezTo>
                  <a:lnTo>
                    <a:pt x="112267" y="46706"/>
                  </a:lnTo>
                  <a:cubicBezTo>
                    <a:pt x="101312" y="36843"/>
                    <a:pt x="91842" y="32473"/>
                    <a:pt x="81251" y="32473"/>
                  </a:cubicBezTo>
                  <a:cubicBezTo>
                    <a:pt x="68672" y="32260"/>
                    <a:pt x="57179" y="39584"/>
                    <a:pt x="52057" y="51076"/>
                  </a:cubicBezTo>
                  <a:cubicBezTo>
                    <a:pt x="46453" y="62284"/>
                    <a:pt x="44408" y="79543"/>
                    <a:pt x="44408" y="102517"/>
                  </a:cubicBezTo>
                  <a:cubicBezTo>
                    <a:pt x="44408" y="127733"/>
                    <a:pt x="48415" y="143759"/>
                    <a:pt x="56820" y="152949"/>
                  </a:cubicBezTo>
                  <a:cubicBezTo>
                    <a:pt x="63079" y="159819"/>
                    <a:pt x="71986" y="163677"/>
                    <a:pt x="81280" y="163540"/>
                  </a:cubicBezTo>
                  <a:cubicBezTo>
                    <a:pt x="94056" y="163540"/>
                    <a:pt x="106496" y="157348"/>
                    <a:pt x="118487" y="145300"/>
                  </a:cubicBezTo>
                  <a:lnTo>
                    <a:pt x="137455" y="169760"/>
                  </a:lnTo>
                  <a:cubicBezTo>
                    <a:pt x="120756" y="186458"/>
                    <a:pt x="103245" y="194107"/>
                    <a:pt x="78450" y="1941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11" name="Google Shape;411;p27"/>
            <p:cNvSpPr/>
            <p:nvPr/>
          </p:nvSpPr>
          <p:spPr>
            <a:xfrm>
              <a:off x="5546309" y="2361721"/>
              <a:ext cx="54186" cy="54187"/>
            </a:xfrm>
            <a:custGeom>
              <a:rect b="b" l="l" r="r" t="t"/>
              <a:pathLst>
                <a:path extrusionOk="0" h="54187" w="54186">
                  <a:moveTo>
                    <a:pt x="27234" y="54187"/>
                  </a:moveTo>
                  <a:cubicBezTo>
                    <a:pt x="12269" y="54265"/>
                    <a:pt x="79" y="42198"/>
                    <a:pt x="0" y="27234"/>
                  </a:cubicBezTo>
                  <a:cubicBezTo>
                    <a:pt x="-75" y="12272"/>
                    <a:pt x="11992" y="79"/>
                    <a:pt x="26953" y="0"/>
                  </a:cubicBezTo>
                  <a:cubicBezTo>
                    <a:pt x="41918" y="-75"/>
                    <a:pt x="54108" y="11992"/>
                    <a:pt x="54187" y="26954"/>
                  </a:cubicBezTo>
                  <a:cubicBezTo>
                    <a:pt x="54187" y="27001"/>
                    <a:pt x="54187" y="27046"/>
                    <a:pt x="54187" y="27094"/>
                  </a:cubicBezTo>
                  <a:cubicBezTo>
                    <a:pt x="54248" y="41993"/>
                    <a:pt x="42220" y="54125"/>
                    <a:pt x="27318" y="54187"/>
                  </a:cubicBezTo>
                  <a:cubicBezTo>
                    <a:pt x="27290" y="54187"/>
                    <a:pt x="27262" y="54187"/>
                    <a:pt x="27234" y="54187"/>
                  </a:cubicBezTo>
                  <a:close/>
                  <a:moveTo>
                    <a:pt x="27234" y="5380"/>
                  </a:moveTo>
                  <a:cubicBezTo>
                    <a:pt x="15206" y="4853"/>
                    <a:pt x="5029" y="14177"/>
                    <a:pt x="4503" y="26205"/>
                  </a:cubicBezTo>
                  <a:cubicBezTo>
                    <a:pt x="3979" y="38231"/>
                    <a:pt x="13300" y="48407"/>
                    <a:pt x="25328" y="48933"/>
                  </a:cubicBezTo>
                  <a:cubicBezTo>
                    <a:pt x="37356" y="49460"/>
                    <a:pt x="47532" y="40136"/>
                    <a:pt x="48059" y="28111"/>
                  </a:cubicBezTo>
                  <a:cubicBezTo>
                    <a:pt x="48073" y="27772"/>
                    <a:pt x="48079" y="27433"/>
                    <a:pt x="48079" y="27094"/>
                  </a:cubicBezTo>
                  <a:cubicBezTo>
                    <a:pt x="48390" y="15416"/>
                    <a:pt x="39175" y="5696"/>
                    <a:pt x="27494" y="5385"/>
                  </a:cubicBezTo>
                  <a:cubicBezTo>
                    <a:pt x="27407" y="5383"/>
                    <a:pt x="27320" y="5380"/>
                    <a:pt x="27234" y="5380"/>
                  </a:cubicBezTo>
                  <a:close/>
                  <a:moveTo>
                    <a:pt x="32557" y="42083"/>
                  </a:moveTo>
                  <a:cubicBezTo>
                    <a:pt x="31380" y="40038"/>
                    <a:pt x="30876" y="39281"/>
                    <a:pt x="29755" y="37068"/>
                  </a:cubicBezTo>
                  <a:cubicBezTo>
                    <a:pt x="26757" y="31464"/>
                    <a:pt x="25833" y="30063"/>
                    <a:pt x="24740" y="29643"/>
                  </a:cubicBezTo>
                  <a:cubicBezTo>
                    <a:pt x="24446" y="29489"/>
                    <a:pt x="24118" y="29413"/>
                    <a:pt x="23787" y="29419"/>
                  </a:cubicBezTo>
                  <a:lnTo>
                    <a:pt x="23787" y="42083"/>
                  </a:lnTo>
                  <a:lnTo>
                    <a:pt x="17820" y="42083"/>
                  </a:lnTo>
                  <a:lnTo>
                    <a:pt x="17820" y="11852"/>
                  </a:lnTo>
                  <a:lnTo>
                    <a:pt x="29027" y="11852"/>
                  </a:lnTo>
                  <a:cubicBezTo>
                    <a:pt x="33658" y="11535"/>
                    <a:pt x="37670" y="15032"/>
                    <a:pt x="37987" y="19663"/>
                  </a:cubicBezTo>
                  <a:cubicBezTo>
                    <a:pt x="38012" y="20019"/>
                    <a:pt x="38015" y="20378"/>
                    <a:pt x="37992" y="20734"/>
                  </a:cubicBezTo>
                  <a:cubicBezTo>
                    <a:pt x="38357" y="24903"/>
                    <a:pt x="35361" y="28612"/>
                    <a:pt x="31212" y="29139"/>
                  </a:cubicBezTo>
                  <a:cubicBezTo>
                    <a:pt x="31680" y="29523"/>
                    <a:pt x="32095" y="29965"/>
                    <a:pt x="32445" y="30456"/>
                  </a:cubicBezTo>
                  <a:cubicBezTo>
                    <a:pt x="34182" y="32641"/>
                    <a:pt x="39730" y="42251"/>
                    <a:pt x="39730" y="42251"/>
                  </a:cubicBezTo>
                  <a:close/>
                  <a:moveTo>
                    <a:pt x="29363" y="17035"/>
                  </a:moveTo>
                  <a:cubicBezTo>
                    <a:pt x="28251" y="16724"/>
                    <a:pt x="27099" y="16573"/>
                    <a:pt x="25945" y="16587"/>
                  </a:cubicBezTo>
                  <a:lnTo>
                    <a:pt x="23759" y="16587"/>
                  </a:lnTo>
                  <a:lnTo>
                    <a:pt x="23759" y="24824"/>
                  </a:lnTo>
                  <a:lnTo>
                    <a:pt x="25665" y="24824"/>
                  </a:lnTo>
                  <a:cubicBezTo>
                    <a:pt x="28298" y="24824"/>
                    <a:pt x="29447" y="24544"/>
                    <a:pt x="30259" y="23815"/>
                  </a:cubicBezTo>
                  <a:cubicBezTo>
                    <a:pt x="31041" y="22995"/>
                    <a:pt x="31464" y="21896"/>
                    <a:pt x="31436" y="20762"/>
                  </a:cubicBezTo>
                  <a:cubicBezTo>
                    <a:pt x="31649" y="19198"/>
                    <a:pt x="30803" y="17680"/>
                    <a:pt x="29363" y="170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12" name="Google Shape;412;p27"/>
            <p:cNvSpPr/>
            <p:nvPr/>
          </p:nvSpPr>
          <p:spPr>
            <a:xfrm>
              <a:off x="3527393" y="2114912"/>
              <a:ext cx="467944" cy="381126"/>
            </a:xfrm>
            <a:custGeom>
              <a:rect b="b" l="l" r="r" t="t"/>
              <a:pathLst>
                <a:path extrusionOk="0" h="381126" w="467944">
                  <a:moveTo>
                    <a:pt x="211659" y="381126"/>
                  </a:moveTo>
                  <a:cubicBezTo>
                    <a:pt x="107040" y="381126"/>
                    <a:pt x="21418" y="323381"/>
                    <a:pt x="3459" y="240673"/>
                  </a:cubicBezTo>
                  <a:cubicBezTo>
                    <a:pt x="-18563" y="139333"/>
                    <a:pt x="66891" y="34406"/>
                    <a:pt x="193979" y="6752"/>
                  </a:cubicBezTo>
                  <a:cubicBezTo>
                    <a:pt x="214432" y="2289"/>
                    <a:pt x="235303" y="25"/>
                    <a:pt x="256235" y="0"/>
                  </a:cubicBezTo>
                  <a:cubicBezTo>
                    <a:pt x="360853" y="0"/>
                    <a:pt x="446475" y="57745"/>
                    <a:pt x="464435" y="140425"/>
                  </a:cubicBezTo>
                  <a:cubicBezTo>
                    <a:pt x="475166" y="189765"/>
                    <a:pt x="461101" y="241289"/>
                    <a:pt x="424818" y="285585"/>
                  </a:cubicBezTo>
                  <a:cubicBezTo>
                    <a:pt x="388535" y="329882"/>
                    <a:pt x="335161" y="361009"/>
                    <a:pt x="273914" y="374346"/>
                  </a:cubicBezTo>
                  <a:cubicBezTo>
                    <a:pt x="253464" y="378820"/>
                    <a:pt x="232593" y="381092"/>
                    <a:pt x="211659" y="381126"/>
                  </a:cubicBezTo>
                  <a:close/>
                  <a:moveTo>
                    <a:pt x="256207" y="11291"/>
                  </a:moveTo>
                  <a:cubicBezTo>
                    <a:pt x="236087" y="11291"/>
                    <a:pt x="216024" y="13443"/>
                    <a:pt x="196361" y="17707"/>
                  </a:cubicBezTo>
                  <a:cubicBezTo>
                    <a:pt x="75324" y="44016"/>
                    <a:pt x="-6320" y="142975"/>
                    <a:pt x="14414" y="238291"/>
                  </a:cubicBezTo>
                  <a:cubicBezTo>
                    <a:pt x="31224" y="315789"/>
                    <a:pt x="112476" y="369975"/>
                    <a:pt x="211659" y="369975"/>
                  </a:cubicBezTo>
                  <a:cubicBezTo>
                    <a:pt x="231792" y="369950"/>
                    <a:pt x="251864" y="367770"/>
                    <a:pt x="271533" y="363475"/>
                  </a:cubicBezTo>
                  <a:cubicBezTo>
                    <a:pt x="330370" y="350671"/>
                    <a:pt x="381754" y="320524"/>
                    <a:pt x="416132" y="278581"/>
                  </a:cubicBezTo>
                  <a:cubicBezTo>
                    <a:pt x="450510" y="236638"/>
                    <a:pt x="463454" y="188924"/>
                    <a:pt x="453480" y="142891"/>
                  </a:cubicBezTo>
                  <a:cubicBezTo>
                    <a:pt x="436641" y="65338"/>
                    <a:pt x="355530" y="11207"/>
                    <a:pt x="256235"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13" name="Google Shape;413;p27"/>
            <p:cNvSpPr/>
            <p:nvPr/>
          </p:nvSpPr>
          <p:spPr>
            <a:xfrm>
              <a:off x="3645500" y="2172797"/>
              <a:ext cx="271884" cy="271884"/>
            </a:xfrm>
            <a:custGeom>
              <a:rect b="b" l="l" r="r" t="t"/>
              <a:pathLst>
                <a:path extrusionOk="0" h="271884" w="271884">
                  <a:moveTo>
                    <a:pt x="135914" y="271885"/>
                  </a:moveTo>
                  <a:cubicBezTo>
                    <a:pt x="60835" y="271868"/>
                    <a:pt x="-17" y="210994"/>
                    <a:pt x="0" y="135914"/>
                  </a:cubicBezTo>
                  <a:cubicBezTo>
                    <a:pt x="17" y="60835"/>
                    <a:pt x="60891" y="-17"/>
                    <a:pt x="135970" y="0"/>
                  </a:cubicBezTo>
                  <a:cubicBezTo>
                    <a:pt x="211038" y="17"/>
                    <a:pt x="271884" y="60874"/>
                    <a:pt x="271884" y="135942"/>
                  </a:cubicBezTo>
                  <a:cubicBezTo>
                    <a:pt x="271792" y="210994"/>
                    <a:pt x="210965" y="271806"/>
                    <a:pt x="135914" y="271885"/>
                  </a:cubicBezTo>
                  <a:close/>
                  <a:moveTo>
                    <a:pt x="135914" y="11319"/>
                  </a:moveTo>
                  <a:cubicBezTo>
                    <a:pt x="67024" y="11336"/>
                    <a:pt x="11190" y="67192"/>
                    <a:pt x="11207" y="136082"/>
                  </a:cubicBezTo>
                  <a:cubicBezTo>
                    <a:pt x="11224" y="204973"/>
                    <a:pt x="67080" y="260806"/>
                    <a:pt x="135970" y="260790"/>
                  </a:cubicBezTo>
                  <a:cubicBezTo>
                    <a:pt x="204849" y="260773"/>
                    <a:pt x="260677" y="204933"/>
                    <a:pt x="260677" y="136054"/>
                  </a:cubicBezTo>
                  <a:cubicBezTo>
                    <a:pt x="260663" y="67142"/>
                    <a:pt x="204827" y="11269"/>
                    <a:pt x="13591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sp>
          <p:nvSpPr>
            <p:cNvPr id="414" name="Google Shape;414;p27"/>
            <p:cNvSpPr/>
            <p:nvPr/>
          </p:nvSpPr>
          <p:spPr>
            <a:xfrm>
              <a:off x="3676460" y="2220596"/>
              <a:ext cx="169787" cy="169787"/>
            </a:xfrm>
            <a:custGeom>
              <a:rect b="b" l="l" r="r" t="t"/>
              <a:pathLst>
                <a:path extrusionOk="0" h="169787" w="169787">
                  <a:moveTo>
                    <a:pt x="84894" y="169788"/>
                  </a:moveTo>
                  <a:cubicBezTo>
                    <a:pt x="38009" y="169788"/>
                    <a:pt x="0" y="131779"/>
                    <a:pt x="0" y="84894"/>
                  </a:cubicBezTo>
                  <a:cubicBezTo>
                    <a:pt x="0" y="38009"/>
                    <a:pt x="38009" y="0"/>
                    <a:pt x="84894" y="0"/>
                  </a:cubicBezTo>
                  <a:cubicBezTo>
                    <a:pt x="131779" y="0"/>
                    <a:pt x="169788" y="38009"/>
                    <a:pt x="169788" y="84894"/>
                  </a:cubicBezTo>
                  <a:cubicBezTo>
                    <a:pt x="169726" y="131754"/>
                    <a:pt x="131753" y="169726"/>
                    <a:pt x="84894" y="169788"/>
                  </a:cubicBezTo>
                  <a:close/>
                  <a:moveTo>
                    <a:pt x="84894" y="11207"/>
                  </a:moveTo>
                  <a:cubicBezTo>
                    <a:pt x="44198" y="11207"/>
                    <a:pt x="11207" y="44198"/>
                    <a:pt x="11207" y="84894"/>
                  </a:cubicBezTo>
                  <a:cubicBezTo>
                    <a:pt x="11207" y="125590"/>
                    <a:pt x="44198" y="158581"/>
                    <a:pt x="84894" y="158581"/>
                  </a:cubicBezTo>
                  <a:cubicBezTo>
                    <a:pt x="125590" y="158581"/>
                    <a:pt x="158581" y="125590"/>
                    <a:pt x="158581" y="84894"/>
                  </a:cubicBezTo>
                  <a:cubicBezTo>
                    <a:pt x="158533" y="44218"/>
                    <a:pt x="125570" y="11255"/>
                    <a:pt x="8489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Open Sans"/>
                <a:ea typeface="Open Sans"/>
                <a:cs typeface="Open Sans"/>
                <a:sym typeface="Open Sans"/>
              </a:endParaRPr>
            </a:p>
          </p:txBody>
        </p:sp>
      </p:grpSp>
      <p:sp>
        <p:nvSpPr>
          <p:cNvPr id="415" name="Google Shape;415;p27"/>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300"/>
              <a:buFont typeface="Open Sans Light"/>
              <a:buNone/>
              <a:defRPr b="0" sz="3300">
                <a:solidFill>
                  <a:schemeClr val="lt1"/>
                </a:solidFill>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16" name="Google Shape;416;p27"/>
          <p:cNvSpPr txBox="1"/>
          <p:nvPr>
            <p:ph idx="1" type="body"/>
          </p:nvPr>
        </p:nvSpPr>
        <p:spPr>
          <a:xfrm>
            <a:off x="547688" y="3322265"/>
            <a:ext cx="3249900" cy="207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600"/>
              </a:spcBef>
              <a:spcAft>
                <a:spcPts val="0"/>
              </a:spcAft>
              <a:buSzPts val="1500"/>
              <a:buNone/>
              <a:defRPr sz="1500">
                <a:solidFill>
                  <a:schemeClr val="accent4"/>
                </a:solidFill>
                <a:latin typeface="Open Sans"/>
                <a:ea typeface="Open Sans"/>
                <a:cs typeface="Open Sans"/>
                <a:sym typeface="Open Sans"/>
              </a:defRPr>
            </a:lvl1pPr>
            <a:lvl2pPr indent="-228600" lvl="1" marL="9144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descr="A picture containing light&#10;&#10;Description automatically generated" id="417" name="Google Shape;417;p27"/>
          <p:cNvPicPr preferRelativeResize="0"/>
          <p:nvPr/>
        </p:nvPicPr>
        <p:blipFill rotWithShape="1">
          <a:blip r:embed="rId2">
            <a:alphaModFix/>
          </a:blip>
          <a:srcRect b="0" l="0" r="0" t="0"/>
          <a:stretch/>
        </p:blipFill>
        <p:spPr>
          <a:xfrm>
            <a:off x="3410884" y="1381953"/>
            <a:ext cx="4733523" cy="376154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418" name="Shape 418"/>
        <p:cNvGrpSpPr/>
        <p:nvPr/>
      </p:nvGrpSpPr>
      <p:grpSpPr>
        <a:xfrm>
          <a:off x="0" y="0"/>
          <a:ext cx="0" cy="0"/>
          <a:chOff x="0" y="0"/>
          <a:chExt cx="0" cy="0"/>
        </a:xfrm>
      </p:grpSpPr>
      <p:sp>
        <p:nvSpPr>
          <p:cNvPr id="419" name="Google Shape;419;p28"/>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0" name="Google Shape;420;p28"/>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21" name="Google Shape;421;p28"/>
          <p:cNvGrpSpPr/>
          <p:nvPr/>
        </p:nvGrpSpPr>
        <p:grpSpPr>
          <a:xfrm>
            <a:off x="8079295" y="4778793"/>
            <a:ext cx="510633" cy="91435"/>
            <a:chOff x="648195" y="2120524"/>
            <a:chExt cx="2065666" cy="369883"/>
          </a:xfrm>
        </p:grpSpPr>
        <p:sp>
          <p:nvSpPr>
            <p:cNvPr id="422" name="Google Shape;422;p28"/>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3" name="Google Shape;423;p28"/>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4" name="Google Shape;424;p28"/>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5" name="Google Shape;425;p28"/>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6" name="Google Shape;426;p28"/>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7" name="Google Shape;427;p28"/>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8" name="Google Shape;428;p28"/>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29" name="Google Shape;429;p28"/>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30" name="Google Shape;430;p28"/>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31" name="Google Shape;431;p28"/>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32" name="Google Shape;432;p28"/>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433" name="Google Shape;433;p28"/>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434" name="Google Shape;434;p28"/>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extLst>
    <p:ext uri="{DCECCB84-F9BA-43D5-87BE-67443E8EF086}">
      <p15:sldGuideLst>
        <p15:guide id="1" orient="horz" pos="572">
          <p15:clr>
            <a:srgbClr val="FBAE40"/>
          </p15:clr>
        </p15:guide>
        <p15:guide id="2" pos="2706">
          <p15:clr>
            <a:srgbClr val="FBAE40"/>
          </p15:clr>
        </p15:guide>
        <p15:guide id="3" pos="305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435" name="Shape 435"/>
        <p:cNvGrpSpPr/>
        <p:nvPr/>
      </p:nvGrpSpPr>
      <p:grpSpPr>
        <a:xfrm>
          <a:off x="0" y="0"/>
          <a:ext cx="0" cy="0"/>
          <a:chOff x="0" y="0"/>
          <a:chExt cx="0" cy="0"/>
        </a:xfrm>
      </p:grpSpPr>
      <p:sp>
        <p:nvSpPr>
          <p:cNvPr id="436" name="Google Shape;436;p29"/>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7" name="Google Shape;437;p29"/>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38" name="Google Shape;438;p29"/>
          <p:cNvGrpSpPr/>
          <p:nvPr/>
        </p:nvGrpSpPr>
        <p:grpSpPr>
          <a:xfrm>
            <a:off x="8079295" y="4778793"/>
            <a:ext cx="510633" cy="91435"/>
            <a:chOff x="648195" y="2120524"/>
            <a:chExt cx="2065666" cy="369883"/>
          </a:xfrm>
        </p:grpSpPr>
        <p:sp>
          <p:nvSpPr>
            <p:cNvPr id="439" name="Google Shape;439;p29"/>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0" name="Google Shape;440;p29"/>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1" name="Google Shape;441;p29"/>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2" name="Google Shape;442;p29"/>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3" name="Google Shape;443;p29"/>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4" name="Google Shape;444;p29"/>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5" name="Google Shape;445;p29"/>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6" name="Google Shape;446;p29"/>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7" name="Google Shape;447;p29"/>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8" name="Google Shape;448;p29"/>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49" name="Google Shape;449;p29"/>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450" name="Google Shape;450;p29"/>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451" name="Google Shape;451;p29"/>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extLst>
    <p:ext uri="{DCECCB84-F9BA-43D5-87BE-67443E8EF086}">
      <p15:sldGuideLst>
        <p15:guide id="1" orient="horz" pos="572">
          <p15:clr>
            <a:srgbClr val="FBAE40"/>
          </p15:clr>
        </p15:guide>
        <p15:guide id="2" pos="1805">
          <p15:clr>
            <a:srgbClr val="FBAE40"/>
          </p15:clr>
        </p15:guide>
        <p15:guide id="3" pos="2146">
          <p15:clr>
            <a:srgbClr val="FBAE40"/>
          </p15:clr>
        </p15:guide>
        <p15:guide id="4" pos="3610">
          <p15:clr>
            <a:srgbClr val="FBAE40"/>
          </p15:clr>
        </p15:guide>
        <p15:guide id="5" pos="394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hirds">
  <p:cSld name="Two Thirds">
    <p:bg>
      <p:bgPr>
        <a:solidFill>
          <a:schemeClr val="lt2"/>
        </a:solidFill>
      </p:bgPr>
    </p:bg>
    <p:spTree>
      <p:nvGrpSpPr>
        <p:cNvPr id="452" name="Shape 452"/>
        <p:cNvGrpSpPr/>
        <p:nvPr/>
      </p:nvGrpSpPr>
      <p:grpSpPr>
        <a:xfrm>
          <a:off x="0" y="0"/>
          <a:ext cx="0" cy="0"/>
          <a:chOff x="0" y="0"/>
          <a:chExt cx="0" cy="0"/>
        </a:xfrm>
      </p:grpSpPr>
      <p:sp>
        <p:nvSpPr>
          <p:cNvPr id="453" name="Google Shape;453;p30"/>
          <p:cNvSpPr/>
          <p:nvPr/>
        </p:nvSpPr>
        <p:spPr>
          <a:xfrm>
            <a:off x="0" y="0"/>
            <a:ext cx="6008700" cy="5143500"/>
          </a:xfrm>
          <a:prstGeom prst="rect">
            <a:avLst/>
          </a:prstGeom>
          <a:solidFill>
            <a:schemeClr val="lt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b="0" i="0" sz="1600" u="none" cap="none" strike="noStrike">
              <a:solidFill>
                <a:schemeClr val="lt1"/>
              </a:solidFill>
              <a:latin typeface="Open Sans"/>
              <a:ea typeface="Open Sans"/>
              <a:cs typeface="Open Sans"/>
              <a:sym typeface="Open Sans"/>
            </a:endParaRPr>
          </a:p>
        </p:txBody>
      </p:sp>
      <p:sp>
        <p:nvSpPr>
          <p:cNvPr id="454" name="Google Shape;454;p30"/>
          <p:cNvSpPr txBox="1"/>
          <p:nvPr>
            <p:ph type="title"/>
          </p:nvPr>
        </p:nvSpPr>
        <p:spPr>
          <a:xfrm>
            <a:off x="547688" y="366713"/>
            <a:ext cx="51831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55" name="Google Shape;455;p30"/>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56" name="Google Shape;456;p30"/>
          <p:cNvGrpSpPr/>
          <p:nvPr/>
        </p:nvGrpSpPr>
        <p:grpSpPr>
          <a:xfrm>
            <a:off x="8079295" y="4778793"/>
            <a:ext cx="510633" cy="91435"/>
            <a:chOff x="648195" y="2120524"/>
            <a:chExt cx="2065666" cy="369883"/>
          </a:xfrm>
        </p:grpSpPr>
        <p:sp>
          <p:nvSpPr>
            <p:cNvPr id="457" name="Google Shape;457;p30"/>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58" name="Google Shape;458;p30"/>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59" name="Google Shape;459;p30"/>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0" name="Google Shape;460;p30"/>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1" name="Google Shape;461;p30"/>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2" name="Google Shape;462;p30"/>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3" name="Google Shape;463;p30"/>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4" name="Google Shape;464;p30"/>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5" name="Google Shape;465;p30"/>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6" name="Google Shape;466;p30"/>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67" name="Google Shape;467;p30"/>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468" name="Google Shape;468;p30"/>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pos="3610">
          <p15:clr>
            <a:srgbClr val="FBAE40"/>
          </p15:clr>
        </p15:guide>
        <p15:guide id="2" pos="3947">
          <p15:clr>
            <a:srgbClr val="FBAE40"/>
          </p15:clr>
        </p15:guide>
        <p15:guide id="3" pos="378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69" name="Shape 469"/>
        <p:cNvGrpSpPr/>
        <p:nvPr/>
      </p:nvGrpSpPr>
      <p:grpSpPr>
        <a:xfrm>
          <a:off x="0" y="0"/>
          <a:ext cx="0" cy="0"/>
          <a:chOff x="0" y="0"/>
          <a:chExt cx="0" cy="0"/>
        </a:xfrm>
      </p:grpSpPr>
      <p:sp>
        <p:nvSpPr>
          <p:cNvPr id="470" name="Google Shape;470;p31"/>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1" name="Google Shape;471;p31"/>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72" name="Google Shape;472;p31"/>
          <p:cNvGrpSpPr/>
          <p:nvPr/>
        </p:nvGrpSpPr>
        <p:grpSpPr>
          <a:xfrm>
            <a:off x="8079295" y="4778793"/>
            <a:ext cx="510633" cy="91435"/>
            <a:chOff x="648195" y="2120524"/>
            <a:chExt cx="2065666" cy="369883"/>
          </a:xfrm>
        </p:grpSpPr>
        <p:sp>
          <p:nvSpPr>
            <p:cNvPr id="473" name="Google Shape;473;p31"/>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4" name="Google Shape;474;p31"/>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5" name="Google Shape;475;p31"/>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6" name="Google Shape;476;p31"/>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7" name="Google Shape;477;p31"/>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8" name="Google Shape;478;p31"/>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79" name="Google Shape;479;p31"/>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80" name="Google Shape;480;p31"/>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81" name="Google Shape;481;p31"/>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82" name="Google Shape;482;p31"/>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83" name="Google Shape;483;p31"/>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484" name="Google Shape;484;p31"/>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game&#10;&#10;Description automatically generated" id="485" name="Google Shape;485;p31"/>
          <p:cNvPicPr preferRelativeResize="0"/>
          <p:nvPr/>
        </p:nvPicPr>
        <p:blipFill rotWithShape="1">
          <a:blip r:embed="rId2">
            <a:alphaModFix/>
          </a:blip>
          <a:srcRect b="0" l="0" r="0" t="0"/>
          <a:stretch/>
        </p:blipFill>
        <p:spPr>
          <a:xfrm>
            <a:off x="7643375" y="0"/>
            <a:ext cx="1085008" cy="3871292"/>
          </a:xfrm>
          <a:prstGeom prst="rect">
            <a:avLst/>
          </a:prstGeom>
          <a:noFill/>
          <a:ln>
            <a:noFill/>
          </a:ln>
        </p:spPr>
      </p:pic>
    </p:spTree>
  </p:cSld>
  <p:clrMapOvr>
    <a:masterClrMapping/>
  </p:clrMapOvr>
  <p:extLst>
    <p:ext uri="{DCECCB84-F9BA-43D5-87BE-67443E8EF086}">
      <p15:sldGuideLst>
        <p15:guide id="1" orient="horz" pos="5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hird">
  <p:cSld name="One Third">
    <p:bg>
      <p:bgPr>
        <a:solidFill>
          <a:schemeClr val="lt2"/>
        </a:solidFill>
      </p:bgPr>
    </p:bg>
    <p:spTree>
      <p:nvGrpSpPr>
        <p:cNvPr id="42" name="Shape 42"/>
        <p:cNvGrpSpPr/>
        <p:nvPr/>
      </p:nvGrpSpPr>
      <p:grpSpPr>
        <a:xfrm>
          <a:off x="0" y="0"/>
          <a:ext cx="0" cy="0"/>
          <a:chOff x="0" y="0"/>
          <a:chExt cx="0" cy="0"/>
        </a:xfrm>
      </p:grpSpPr>
      <p:sp>
        <p:nvSpPr>
          <p:cNvPr id="43" name="Google Shape;43;p4"/>
          <p:cNvSpPr/>
          <p:nvPr/>
        </p:nvSpPr>
        <p:spPr>
          <a:xfrm>
            <a:off x="1" y="0"/>
            <a:ext cx="3141662" cy="5143500"/>
          </a:xfrm>
          <a:prstGeom prst="rect">
            <a:avLst/>
          </a:prstGeom>
          <a:solidFill>
            <a:schemeClr val="lt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b="0" i="0" sz="1600" u="none" cap="none" strike="noStrike">
              <a:solidFill>
                <a:schemeClr val="lt1"/>
              </a:solidFill>
              <a:latin typeface="Open Sans"/>
              <a:ea typeface="Open Sans"/>
              <a:cs typeface="Open Sans"/>
              <a:sym typeface="Open Sans"/>
            </a:endParaRPr>
          </a:p>
        </p:txBody>
      </p:sp>
      <p:sp>
        <p:nvSpPr>
          <p:cNvPr id="44" name="Google Shape;44;p4"/>
          <p:cNvSpPr txBox="1"/>
          <p:nvPr>
            <p:ph type="title"/>
          </p:nvPr>
        </p:nvSpPr>
        <p:spPr>
          <a:xfrm>
            <a:off x="547687" y="366713"/>
            <a:ext cx="2317751" cy="1163395"/>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6" name="Google Shape;46;p4"/>
          <p:cNvGrpSpPr/>
          <p:nvPr/>
        </p:nvGrpSpPr>
        <p:grpSpPr>
          <a:xfrm>
            <a:off x="8079303" y="4778821"/>
            <a:ext cx="510660" cy="91440"/>
            <a:chOff x="648195" y="2120524"/>
            <a:chExt cx="2065666" cy="369883"/>
          </a:xfrm>
        </p:grpSpPr>
        <p:sp>
          <p:nvSpPr>
            <p:cNvPr id="47" name="Google Shape;47;p4"/>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8" name="Google Shape;48;p4"/>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 name="Google Shape;49;p4"/>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0" name="Google Shape;50;p4"/>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 name="Google Shape;51;p4"/>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2" name="Google Shape;52;p4"/>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3" name="Google Shape;53;p4"/>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4" name="Google Shape;54;p4"/>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5" name="Google Shape;55;p4"/>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6" name="Google Shape;56;p4"/>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7" name="Google Shape;57;p4"/>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58" name="Google Shape;58;p4"/>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pos="1805">
          <p15:clr>
            <a:srgbClr val="FBAE40"/>
          </p15:clr>
        </p15:guide>
        <p15:guide id="2" pos="2146">
          <p15:clr>
            <a:srgbClr val="FBAE40"/>
          </p15:clr>
        </p15:guide>
        <p15:guide id="3" pos="197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486" name="Shape 486"/>
        <p:cNvGrpSpPr/>
        <p:nvPr/>
      </p:nvGrpSpPr>
      <p:grpSpPr>
        <a:xfrm>
          <a:off x="0" y="0"/>
          <a:ext cx="0" cy="0"/>
          <a:chOff x="0" y="0"/>
          <a:chExt cx="0" cy="0"/>
        </a:xfrm>
      </p:grpSpPr>
      <p:sp>
        <p:nvSpPr>
          <p:cNvPr id="487" name="Google Shape;487;p32"/>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488" name="Google Shape;488;p32"/>
          <p:cNvGrpSpPr/>
          <p:nvPr/>
        </p:nvGrpSpPr>
        <p:grpSpPr>
          <a:xfrm>
            <a:off x="8079295" y="4778793"/>
            <a:ext cx="510633" cy="91435"/>
            <a:chOff x="648195" y="2120524"/>
            <a:chExt cx="2065666" cy="369883"/>
          </a:xfrm>
        </p:grpSpPr>
        <p:sp>
          <p:nvSpPr>
            <p:cNvPr id="489" name="Google Shape;489;p32"/>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0" name="Google Shape;490;p32"/>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1" name="Google Shape;491;p32"/>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2" name="Google Shape;492;p32"/>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3" name="Google Shape;493;p32"/>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4" name="Google Shape;494;p32"/>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5" name="Google Shape;495;p32"/>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6" name="Google Shape;496;p32"/>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7" name="Google Shape;497;p32"/>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8" name="Google Shape;498;p32"/>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499" name="Google Shape;499;p32"/>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500" name="Google Shape;500;p32"/>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bg>
      <p:bgPr>
        <a:solidFill>
          <a:schemeClr val="lt1"/>
        </a:solidFill>
      </p:bgPr>
    </p:bg>
    <p:spTree>
      <p:nvGrpSpPr>
        <p:cNvPr id="501" name="Shape 501"/>
        <p:cNvGrpSpPr/>
        <p:nvPr/>
      </p:nvGrpSpPr>
      <p:grpSpPr>
        <a:xfrm>
          <a:off x="0" y="0"/>
          <a:ext cx="0" cy="0"/>
          <a:chOff x="0" y="0"/>
          <a:chExt cx="0" cy="0"/>
        </a:xfrm>
      </p:grpSpPr>
      <p:sp>
        <p:nvSpPr>
          <p:cNvPr id="502" name="Google Shape;502;p33"/>
          <p:cNvSpPr/>
          <p:nvPr/>
        </p:nvSpPr>
        <p:spPr>
          <a:xfrm>
            <a:off x="0" y="3721608"/>
            <a:ext cx="9144000" cy="1422000"/>
          </a:xfrm>
          <a:prstGeom prst="rect">
            <a:avLst/>
          </a:prstGeom>
          <a:solidFill>
            <a:schemeClr val="lt2"/>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b="0" i="0" sz="1600" u="none" cap="none" strike="noStrike">
              <a:solidFill>
                <a:schemeClr val="lt1"/>
              </a:solidFill>
              <a:latin typeface="Open Sans"/>
              <a:ea typeface="Open Sans"/>
              <a:cs typeface="Open Sans"/>
              <a:sym typeface="Open Sans"/>
            </a:endParaRPr>
          </a:p>
        </p:txBody>
      </p:sp>
      <p:sp>
        <p:nvSpPr>
          <p:cNvPr id="503" name="Google Shape;503;p33"/>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504" name="Google Shape;504;p33"/>
          <p:cNvGrpSpPr/>
          <p:nvPr/>
        </p:nvGrpSpPr>
        <p:grpSpPr>
          <a:xfrm>
            <a:off x="8079295" y="4778793"/>
            <a:ext cx="510633" cy="91435"/>
            <a:chOff x="648195" y="2120524"/>
            <a:chExt cx="2065666" cy="369883"/>
          </a:xfrm>
        </p:grpSpPr>
        <p:sp>
          <p:nvSpPr>
            <p:cNvPr id="505" name="Google Shape;505;p33"/>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06" name="Google Shape;506;p33"/>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07" name="Google Shape;507;p33"/>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08" name="Google Shape;508;p33"/>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09" name="Google Shape;509;p33"/>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0" name="Google Shape;510;p33"/>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1" name="Google Shape;511;p33"/>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2" name="Google Shape;512;p33"/>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3" name="Google Shape;513;p33"/>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4" name="Google Shape;514;p33"/>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15" name="Google Shape;515;p33"/>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516" name="Google Shape;516;p33"/>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cxnSp>
        <p:nvCxnSpPr>
          <p:cNvPr id="517" name="Google Shape;517;p33"/>
          <p:cNvCxnSpPr/>
          <p:nvPr/>
        </p:nvCxnSpPr>
        <p:spPr>
          <a:xfrm>
            <a:off x="3971773" y="1289303"/>
            <a:ext cx="0" cy="2203800"/>
          </a:xfrm>
          <a:prstGeom prst="straightConnector1">
            <a:avLst/>
          </a:prstGeom>
          <a:noFill/>
          <a:ln cap="rnd" cmpd="sng" w="38100">
            <a:solidFill>
              <a:srgbClr val="E0E0E0"/>
            </a:solidFill>
            <a:prstDash val="solid"/>
            <a:round/>
            <a:headEnd len="sm" w="sm" type="none"/>
            <a:tailEnd len="sm" w="sm" type="none"/>
          </a:ln>
        </p:spPr>
      </p:cxnSp>
    </p:spTree>
  </p:cSld>
  <p:clrMapOvr>
    <a:masterClrMapping/>
  </p:clrMapOvr>
  <p:extLst>
    <p:ext uri="{DCECCB84-F9BA-43D5-87BE-67443E8EF086}">
      <p15:sldGuideLst>
        <p15:guide id="1" orient="horz" pos="694">
          <p15:clr>
            <a:srgbClr val="FBAE40"/>
          </p15:clr>
        </p15:guide>
        <p15:guide id="2" pos="876">
          <p15:clr>
            <a:srgbClr val="FBAE40"/>
          </p15:clr>
        </p15:guide>
        <p15:guide id="3" pos="1093">
          <p15:clr>
            <a:srgbClr val="FBAE40"/>
          </p15:clr>
        </p15:guide>
        <p15:guide id="4" pos="1634">
          <p15:clr>
            <a:srgbClr val="FBAE40"/>
          </p15:clr>
        </p15:guide>
        <p15:guide id="5" pos="1851">
          <p15:clr>
            <a:srgbClr val="FBAE40"/>
          </p15:clr>
        </p15:guide>
        <p15:guide id="6" pos="2392">
          <p15:clr>
            <a:srgbClr val="FBAE40"/>
          </p15:clr>
        </p15:guide>
        <p15:guide id="7" pos="2610">
          <p15:clr>
            <a:srgbClr val="FBAE40"/>
          </p15:clr>
        </p15:guide>
        <p15:guide id="8" pos="3144">
          <p15:clr>
            <a:srgbClr val="FBAE40"/>
          </p15:clr>
        </p15:guide>
        <p15:guide id="9" pos="3362">
          <p15:clr>
            <a:srgbClr val="FBAE40"/>
          </p15:clr>
        </p15:guide>
        <p15:guide id="10" pos="3903">
          <p15:clr>
            <a:srgbClr val="FBAE40"/>
          </p15:clr>
        </p15:guide>
        <p15:guide id="11" pos="4120">
          <p15:clr>
            <a:srgbClr val="FBAE40"/>
          </p15:clr>
        </p15:guide>
        <p15:guide id="12" pos="4661">
          <p15:clr>
            <a:srgbClr val="FBAE40"/>
          </p15:clr>
        </p15:guide>
        <p15:guide id="13" pos="487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
  <p:cSld name="Thank You A">
    <p:bg>
      <p:bgPr>
        <a:solidFill>
          <a:schemeClr val="lt1"/>
        </a:solidFill>
      </p:bgPr>
    </p:bg>
    <p:spTree>
      <p:nvGrpSpPr>
        <p:cNvPr id="518" name="Shape 518"/>
        <p:cNvGrpSpPr/>
        <p:nvPr/>
      </p:nvGrpSpPr>
      <p:grpSpPr>
        <a:xfrm>
          <a:off x="0" y="0"/>
          <a:ext cx="0" cy="0"/>
          <a:chOff x="0" y="0"/>
          <a:chExt cx="0" cy="0"/>
        </a:xfrm>
      </p:grpSpPr>
      <p:sp>
        <p:nvSpPr>
          <p:cNvPr id="519" name="Google Shape;519;p34"/>
          <p:cNvSpPr txBox="1"/>
          <p:nvPr/>
        </p:nvSpPr>
        <p:spPr>
          <a:xfrm>
            <a:off x="5363921" y="3288461"/>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dk1"/>
                </a:solidFill>
                <a:latin typeface="Open Sans Light"/>
                <a:ea typeface="Open Sans Light"/>
                <a:cs typeface="Open Sans Light"/>
                <a:sym typeface="Open Sans Light"/>
              </a:rPr>
              <a:t>Thank You</a:t>
            </a:r>
            <a:endParaRPr/>
          </a:p>
        </p:txBody>
      </p:sp>
      <p:grpSp>
        <p:nvGrpSpPr>
          <p:cNvPr id="520" name="Google Shape;520;p34"/>
          <p:cNvGrpSpPr/>
          <p:nvPr/>
        </p:nvGrpSpPr>
        <p:grpSpPr>
          <a:xfrm>
            <a:off x="5363946" y="4715542"/>
            <a:ext cx="944423" cy="169111"/>
            <a:chOff x="648195" y="2120524"/>
            <a:chExt cx="2065666" cy="369883"/>
          </a:xfrm>
        </p:grpSpPr>
        <p:sp>
          <p:nvSpPr>
            <p:cNvPr id="521" name="Google Shape;521;p34"/>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2" name="Google Shape;522;p34"/>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3" name="Google Shape;523;p34"/>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4" name="Google Shape;524;p34"/>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5" name="Google Shape;525;p34"/>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6" name="Google Shape;526;p34"/>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7" name="Google Shape;527;p34"/>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8" name="Google Shape;528;p34"/>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29" name="Google Shape;529;p34"/>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30" name="Google Shape;530;p34"/>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31" name="Google Shape;531;p34"/>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sp>
        <p:nvSpPr>
          <p:cNvPr id="532" name="Google Shape;532;p34"/>
          <p:cNvSpPr txBox="1"/>
          <p:nvPr>
            <p:ph idx="1" type="body"/>
          </p:nvPr>
        </p:nvSpPr>
        <p:spPr>
          <a:xfrm>
            <a:off x="5363922" y="4155160"/>
            <a:ext cx="3225900" cy="4275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SzPts val="1200"/>
              <a:buNone/>
              <a:defRPr sz="1200">
                <a:solidFill>
                  <a:schemeClr val="accent2"/>
                </a:solidFill>
                <a:latin typeface="Open Sans"/>
                <a:ea typeface="Open Sans"/>
                <a:cs typeface="Open Sans"/>
                <a:sym typeface="Open Sans"/>
              </a:defRPr>
            </a:lvl1pPr>
            <a:lvl2pPr indent="-228600" lvl="1" marL="914400" rtl="0" algn="l">
              <a:lnSpc>
                <a:spcPct val="120000"/>
              </a:lnSpc>
              <a:spcBef>
                <a:spcPts val="0"/>
              </a:spcBef>
              <a:spcAft>
                <a:spcPts val="0"/>
              </a:spcAft>
              <a:buSzPts val="1200"/>
              <a:buNone/>
              <a:defRPr sz="12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descr="A picture containing clock, drawing&#10;&#10;Description automatically generated" id="533" name="Google Shape;533;p34"/>
          <p:cNvPicPr preferRelativeResize="0"/>
          <p:nvPr/>
        </p:nvPicPr>
        <p:blipFill rotWithShape="1">
          <a:blip r:embed="rId2">
            <a:alphaModFix/>
          </a:blip>
          <a:srcRect b="0" l="0" r="0" t="0"/>
          <a:stretch/>
        </p:blipFill>
        <p:spPr>
          <a:xfrm>
            <a:off x="0" y="2869212"/>
            <a:ext cx="3477116" cy="2115164"/>
          </a:xfrm>
          <a:prstGeom prst="rect">
            <a:avLst/>
          </a:prstGeom>
          <a:noFill/>
          <a:ln>
            <a:noFill/>
          </a:ln>
        </p:spPr>
      </p:pic>
      <p:sp>
        <p:nvSpPr>
          <p:cNvPr id="534" name="Google Shape;534;p34"/>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
  <p:cSld name="Thank You B">
    <p:bg>
      <p:bgPr>
        <a:solidFill>
          <a:schemeClr val="lt1"/>
        </a:solidFill>
      </p:bgPr>
    </p:bg>
    <p:spTree>
      <p:nvGrpSpPr>
        <p:cNvPr id="535" name="Shape 535"/>
        <p:cNvGrpSpPr/>
        <p:nvPr/>
      </p:nvGrpSpPr>
      <p:grpSpPr>
        <a:xfrm>
          <a:off x="0" y="0"/>
          <a:ext cx="0" cy="0"/>
          <a:chOff x="0" y="0"/>
          <a:chExt cx="0" cy="0"/>
        </a:xfrm>
      </p:grpSpPr>
      <p:sp>
        <p:nvSpPr>
          <p:cNvPr id="536" name="Google Shape;536;p35"/>
          <p:cNvSpPr txBox="1"/>
          <p:nvPr>
            <p:ph idx="1" type="body"/>
          </p:nvPr>
        </p:nvSpPr>
        <p:spPr>
          <a:xfrm>
            <a:off x="547688" y="4114800"/>
            <a:ext cx="4048500" cy="2061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SzPts val="1200"/>
              <a:buNone/>
              <a:defRPr sz="1200">
                <a:solidFill>
                  <a:schemeClr val="accent2"/>
                </a:solidFill>
                <a:latin typeface="Open Sans"/>
                <a:ea typeface="Open Sans"/>
                <a:cs typeface="Open Sans"/>
                <a:sym typeface="Open Sans"/>
              </a:defRPr>
            </a:lvl1pPr>
            <a:lvl2pPr indent="-228600" lvl="1" marL="914400" rtl="0" algn="l">
              <a:lnSpc>
                <a:spcPct val="120000"/>
              </a:lnSpc>
              <a:spcBef>
                <a:spcPts val="0"/>
              </a:spcBef>
              <a:spcAft>
                <a:spcPts val="0"/>
              </a:spcAft>
              <a:buSzPts val="1200"/>
              <a:buNone/>
              <a:defRPr sz="12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SzPts val="1200"/>
              <a:buNone/>
              <a:defRPr sz="12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537" name="Google Shape;537;p35"/>
          <p:cNvSpPr txBox="1"/>
          <p:nvPr/>
        </p:nvSpPr>
        <p:spPr>
          <a:xfrm>
            <a:off x="547688" y="3576149"/>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dk1"/>
                </a:solidFill>
                <a:latin typeface="Open Sans Light"/>
                <a:ea typeface="Open Sans Light"/>
                <a:cs typeface="Open Sans Light"/>
                <a:sym typeface="Open Sans Light"/>
              </a:rPr>
              <a:t>Thank You</a:t>
            </a:r>
            <a:endParaRPr/>
          </a:p>
        </p:txBody>
      </p:sp>
      <p:grpSp>
        <p:nvGrpSpPr>
          <p:cNvPr id="538" name="Google Shape;538;p35"/>
          <p:cNvGrpSpPr/>
          <p:nvPr/>
        </p:nvGrpSpPr>
        <p:grpSpPr>
          <a:xfrm>
            <a:off x="547712" y="4715542"/>
            <a:ext cx="944423" cy="169111"/>
            <a:chOff x="648195" y="2120524"/>
            <a:chExt cx="2065666" cy="369883"/>
          </a:xfrm>
        </p:grpSpPr>
        <p:sp>
          <p:nvSpPr>
            <p:cNvPr id="539" name="Google Shape;539;p35"/>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0" name="Google Shape;540;p35"/>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1" name="Google Shape;541;p35"/>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2" name="Google Shape;542;p35"/>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3" name="Google Shape;543;p35"/>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4" name="Google Shape;544;p35"/>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5" name="Google Shape;545;p35"/>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6" name="Google Shape;546;p35"/>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7" name="Google Shape;547;p35"/>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8" name="Google Shape;548;p35"/>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49" name="Google Shape;549;p35"/>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gate&#10;&#10;Description automatically generated" id="550" name="Google Shape;550;p35"/>
          <p:cNvPicPr preferRelativeResize="0"/>
          <p:nvPr/>
        </p:nvPicPr>
        <p:blipFill rotWithShape="1">
          <a:blip r:embed="rId2">
            <a:alphaModFix/>
          </a:blip>
          <a:srcRect b="0" l="0" r="0" t="0"/>
          <a:stretch/>
        </p:blipFill>
        <p:spPr>
          <a:xfrm>
            <a:off x="5149511" y="0"/>
            <a:ext cx="3775471" cy="2320811"/>
          </a:xfrm>
          <a:prstGeom prst="rect">
            <a:avLst/>
          </a:prstGeom>
          <a:noFill/>
          <a:ln>
            <a:noFill/>
          </a:ln>
        </p:spPr>
      </p:pic>
      <p:sp>
        <p:nvSpPr>
          <p:cNvPr id="551" name="Google Shape;551;p35"/>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 Color">
    <p:bg>
      <p:bgPr>
        <a:solidFill>
          <a:schemeClr val="accent1"/>
        </a:solidFill>
      </p:bgPr>
    </p:bg>
    <p:spTree>
      <p:nvGrpSpPr>
        <p:cNvPr id="552" name="Shape 552"/>
        <p:cNvGrpSpPr/>
        <p:nvPr/>
      </p:nvGrpSpPr>
      <p:grpSpPr>
        <a:xfrm>
          <a:off x="0" y="0"/>
          <a:ext cx="0" cy="0"/>
          <a:chOff x="0" y="0"/>
          <a:chExt cx="0" cy="0"/>
        </a:xfrm>
      </p:grpSpPr>
      <p:sp>
        <p:nvSpPr>
          <p:cNvPr id="553" name="Google Shape;553;p36"/>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
        <p:nvSpPr>
          <p:cNvPr id="554" name="Google Shape;554;p36"/>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chemeClr val="lt1"/>
                </a:solidFill>
                <a:latin typeface="Open Sans"/>
                <a:ea typeface="Open Sans"/>
                <a:cs typeface="Open Sans"/>
                <a:sym typeface="Open Sans"/>
              </a:rPr>
              <a:t>©2008–20 New Relic, Inc. All rights reserved</a:t>
            </a:r>
            <a:endParaRPr/>
          </a:p>
        </p:txBody>
      </p:sp>
      <p:grpSp>
        <p:nvGrpSpPr>
          <p:cNvPr id="555" name="Google Shape;555;p36"/>
          <p:cNvGrpSpPr/>
          <p:nvPr/>
        </p:nvGrpSpPr>
        <p:grpSpPr>
          <a:xfrm>
            <a:off x="8077056" y="4775908"/>
            <a:ext cx="512678" cy="94252"/>
            <a:chOff x="3527393" y="2114912"/>
            <a:chExt cx="2073102" cy="381126"/>
          </a:xfrm>
        </p:grpSpPr>
        <p:sp>
          <p:nvSpPr>
            <p:cNvPr id="556" name="Google Shape;556;p36"/>
            <p:cNvSpPr/>
            <p:nvPr/>
          </p:nvSpPr>
          <p:spPr>
            <a:xfrm>
              <a:off x="4128751" y="2159321"/>
              <a:ext cx="171216" cy="252552"/>
            </a:xfrm>
            <a:custGeom>
              <a:rect b="b" l="l" r="r" t="t"/>
              <a:pathLst>
                <a:path extrusionOk="0" h="252552" w="171216">
                  <a:moveTo>
                    <a:pt x="126976" y="252552"/>
                  </a:moveTo>
                  <a:lnTo>
                    <a:pt x="70353" y="133953"/>
                  </a:lnTo>
                  <a:cubicBezTo>
                    <a:pt x="56848" y="105935"/>
                    <a:pt x="42979" y="74107"/>
                    <a:pt x="38244" y="59146"/>
                  </a:cubicBezTo>
                  <a:lnTo>
                    <a:pt x="37151" y="60238"/>
                  </a:lnTo>
                  <a:cubicBezTo>
                    <a:pt x="38973" y="81392"/>
                    <a:pt x="39337" y="108037"/>
                    <a:pt x="39701" y="130283"/>
                  </a:cubicBezTo>
                  <a:lnTo>
                    <a:pt x="41158" y="252524"/>
                  </a:lnTo>
                  <a:lnTo>
                    <a:pt x="0" y="252524"/>
                  </a:lnTo>
                  <a:lnTo>
                    <a:pt x="0" y="56"/>
                  </a:lnTo>
                  <a:lnTo>
                    <a:pt x="47434" y="56"/>
                  </a:lnTo>
                  <a:lnTo>
                    <a:pt x="108737" y="123334"/>
                  </a:lnTo>
                  <a:cubicBezTo>
                    <a:pt x="119011" y="144294"/>
                    <a:pt x="127674" y="166005"/>
                    <a:pt x="134653" y="188280"/>
                  </a:cubicBezTo>
                  <a:lnTo>
                    <a:pt x="135746" y="187187"/>
                  </a:lnTo>
                  <a:cubicBezTo>
                    <a:pt x="134653" y="174411"/>
                    <a:pt x="132104" y="138296"/>
                    <a:pt x="132104" y="115293"/>
                  </a:cubicBezTo>
                  <a:lnTo>
                    <a:pt x="131375" y="0"/>
                  </a:lnTo>
                  <a:lnTo>
                    <a:pt x="171216" y="0"/>
                  </a:lnTo>
                  <a:lnTo>
                    <a:pt x="171216" y="2524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57" name="Google Shape;557;p36"/>
            <p:cNvSpPr/>
            <p:nvPr/>
          </p:nvSpPr>
          <p:spPr>
            <a:xfrm>
              <a:off x="4330899"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3" y="24859"/>
                  </a:cubicBezTo>
                  <a:cubicBezTo>
                    <a:pt x="37964" y="7712"/>
                    <a:pt x="56204" y="35"/>
                    <a:pt x="79570" y="35"/>
                  </a:cubicBezTo>
                  <a:cubicBezTo>
                    <a:pt x="98312" y="-556"/>
                    <a:pt x="116529" y="6258"/>
                    <a:pt x="130282" y="19004"/>
                  </a:cubicBezTo>
                  <a:cubicBezTo>
                    <a:pt x="146337" y="33601"/>
                    <a:pt x="154378" y="56211"/>
                    <a:pt x="154378" y="99274"/>
                  </a:cubicBezTo>
                  <a:lnTo>
                    <a:pt x="154378" y="107680"/>
                  </a:lnTo>
                  <a:close/>
                  <a:moveTo>
                    <a:pt x="79514" y="30379"/>
                  </a:moveTo>
                  <a:cubicBezTo>
                    <a:pt x="56904" y="30379"/>
                    <a:pt x="44492" y="48254"/>
                    <a:pt x="44492" y="78177"/>
                  </a:cubicBezTo>
                  <a:lnTo>
                    <a:pt x="112715" y="78177"/>
                  </a:lnTo>
                  <a:cubicBezTo>
                    <a:pt x="112744" y="48310"/>
                    <a:pt x="99603" y="30379"/>
                    <a:pt x="79514"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58" name="Google Shape;558;p36"/>
            <p:cNvSpPr/>
            <p:nvPr/>
          </p:nvSpPr>
          <p:spPr>
            <a:xfrm>
              <a:off x="4503376" y="2224182"/>
              <a:ext cx="247480" cy="188419"/>
            </a:xfrm>
            <a:custGeom>
              <a:rect b="b" l="l" r="r" t="t"/>
              <a:pathLst>
                <a:path extrusionOk="0" h="188419" w="247480">
                  <a:moveTo>
                    <a:pt x="195284" y="188420"/>
                  </a:moveTo>
                  <a:lnTo>
                    <a:pt x="157712" y="188420"/>
                  </a:lnTo>
                  <a:lnTo>
                    <a:pt x="135102" y="103414"/>
                  </a:lnTo>
                  <a:cubicBezTo>
                    <a:pt x="129274" y="81532"/>
                    <a:pt x="123054" y="52982"/>
                    <a:pt x="123054" y="52982"/>
                  </a:cubicBezTo>
                  <a:lnTo>
                    <a:pt x="122326" y="52982"/>
                  </a:lnTo>
                  <a:cubicBezTo>
                    <a:pt x="122326" y="52982"/>
                    <a:pt x="119524" y="71221"/>
                    <a:pt x="110278" y="105151"/>
                  </a:cubicBezTo>
                  <a:lnTo>
                    <a:pt x="87976" y="188420"/>
                  </a:lnTo>
                  <a:lnTo>
                    <a:pt x="50432" y="188420"/>
                  </a:lnTo>
                  <a:lnTo>
                    <a:pt x="0" y="5604"/>
                  </a:lnTo>
                  <a:lnTo>
                    <a:pt x="39785" y="0"/>
                  </a:lnTo>
                  <a:lnTo>
                    <a:pt x="59958" y="89545"/>
                  </a:lnTo>
                  <a:cubicBezTo>
                    <a:pt x="65057" y="112548"/>
                    <a:pt x="69456" y="138072"/>
                    <a:pt x="69456" y="138072"/>
                  </a:cubicBezTo>
                  <a:lnTo>
                    <a:pt x="70549" y="138072"/>
                  </a:lnTo>
                  <a:cubicBezTo>
                    <a:pt x="73238" y="121365"/>
                    <a:pt x="76774" y="104803"/>
                    <a:pt x="81139" y="88452"/>
                  </a:cubicBezTo>
                  <a:lnTo>
                    <a:pt x="104786" y="3054"/>
                  </a:lnTo>
                  <a:lnTo>
                    <a:pt x="144207" y="3054"/>
                  </a:lnTo>
                  <a:lnTo>
                    <a:pt x="164997" y="86239"/>
                  </a:lnTo>
                  <a:cubicBezTo>
                    <a:pt x="172673" y="116162"/>
                    <a:pt x="176680" y="138772"/>
                    <a:pt x="176680" y="138772"/>
                  </a:cubicBezTo>
                  <a:lnTo>
                    <a:pt x="177773" y="138772"/>
                  </a:lnTo>
                  <a:cubicBezTo>
                    <a:pt x="177773" y="138772"/>
                    <a:pt x="182143" y="110754"/>
                    <a:pt x="186907" y="89153"/>
                  </a:cubicBezTo>
                  <a:lnTo>
                    <a:pt x="205875" y="3054"/>
                  </a:lnTo>
                  <a:lnTo>
                    <a:pt x="247481" y="30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59" name="Google Shape;559;p36"/>
            <p:cNvSpPr/>
            <p:nvPr/>
          </p:nvSpPr>
          <p:spPr>
            <a:xfrm>
              <a:off x="4862115" y="2159377"/>
              <a:ext cx="172561" cy="252580"/>
            </a:xfrm>
            <a:custGeom>
              <a:rect b="b" l="l" r="r" t="t"/>
              <a:pathLst>
                <a:path extrusionOk="0" h="252580" w="172561">
                  <a:moveTo>
                    <a:pt x="122606" y="252496"/>
                  </a:moveTo>
                  <a:lnTo>
                    <a:pt x="100724" y="213440"/>
                  </a:lnTo>
                  <a:cubicBezTo>
                    <a:pt x="83213" y="182424"/>
                    <a:pt x="71529" y="164913"/>
                    <a:pt x="57660" y="151044"/>
                  </a:cubicBezTo>
                  <a:cubicBezTo>
                    <a:pt x="53595" y="146180"/>
                    <a:pt x="47582" y="143367"/>
                    <a:pt x="41242" y="143367"/>
                  </a:cubicBezTo>
                  <a:lnTo>
                    <a:pt x="41242" y="252468"/>
                  </a:lnTo>
                  <a:lnTo>
                    <a:pt x="0" y="252468"/>
                  </a:lnTo>
                  <a:lnTo>
                    <a:pt x="0" y="0"/>
                  </a:lnTo>
                  <a:lnTo>
                    <a:pt x="76993" y="0"/>
                  </a:lnTo>
                  <a:cubicBezTo>
                    <a:pt x="133561" y="0"/>
                    <a:pt x="159085" y="32837"/>
                    <a:pt x="159085" y="72258"/>
                  </a:cubicBezTo>
                  <a:cubicBezTo>
                    <a:pt x="159085" y="108373"/>
                    <a:pt x="135746" y="141574"/>
                    <a:pt x="96325" y="141574"/>
                  </a:cubicBezTo>
                  <a:cubicBezTo>
                    <a:pt x="105459" y="146309"/>
                    <a:pt x="122241" y="170768"/>
                    <a:pt x="135354" y="192006"/>
                  </a:cubicBezTo>
                  <a:lnTo>
                    <a:pt x="172561" y="252580"/>
                  </a:lnTo>
                  <a:close/>
                  <a:moveTo>
                    <a:pt x="64217" y="33958"/>
                  </a:moveTo>
                  <a:lnTo>
                    <a:pt x="41214" y="33958"/>
                  </a:lnTo>
                  <a:lnTo>
                    <a:pt x="41214" y="113864"/>
                  </a:lnTo>
                  <a:lnTo>
                    <a:pt x="62648" y="113864"/>
                  </a:lnTo>
                  <a:cubicBezTo>
                    <a:pt x="84530" y="113864"/>
                    <a:pt x="96269" y="111063"/>
                    <a:pt x="103890" y="103274"/>
                  </a:cubicBezTo>
                  <a:cubicBezTo>
                    <a:pt x="110810" y="96353"/>
                    <a:pt x="115097" y="85763"/>
                    <a:pt x="115097" y="72622"/>
                  </a:cubicBezTo>
                  <a:cubicBezTo>
                    <a:pt x="115321" y="47070"/>
                    <a:pt x="101452" y="33930"/>
                    <a:pt x="64217" y="33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0" name="Google Shape;560;p36"/>
            <p:cNvSpPr/>
            <p:nvPr/>
          </p:nvSpPr>
          <p:spPr>
            <a:xfrm>
              <a:off x="5045660"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2" y="24859"/>
                  </a:cubicBezTo>
                  <a:cubicBezTo>
                    <a:pt x="37964" y="7712"/>
                    <a:pt x="56204" y="35"/>
                    <a:pt x="79570" y="35"/>
                  </a:cubicBezTo>
                  <a:cubicBezTo>
                    <a:pt x="98311" y="-556"/>
                    <a:pt x="116529" y="6258"/>
                    <a:pt x="130283" y="19004"/>
                  </a:cubicBezTo>
                  <a:cubicBezTo>
                    <a:pt x="146337" y="33601"/>
                    <a:pt x="154378" y="56211"/>
                    <a:pt x="154378" y="99274"/>
                  </a:cubicBezTo>
                  <a:lnTo>
                    <a:pt x="154378" y="107680"/>
                  </a:lnTo>
                  <a:close/>
                  <a:moveTo>
                    <a:pt x="79542" y="30379"/>
                  </a:moveTo>
                  <a:cubicBezTo>
                    <a:pt x="56932" y="30379"/>
                    <a:pt x="44520" y="48254"/>
                    <a:pt x="44520" y="78177"/>
                  </a:cubicBezTo>
                  <a:lnTo>
                    <a:pt x="112743" y="78177"/>
                  </a:lnTo>
                  <a:cubicBezTo>
                    <a:pt x="112743" y="48310"/>
                    <a:pt x="99603" y="30379"/>
                    <a:pt x="79542"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1" name="Google Shape;561;p36"/>
            <p:cNvSpPr/>
            <p:nvPr/>
          </p:nvSpPr>
          <p:spPr>
            <a:xfrm>
              <a:off x="5230997" y="2143323"/>
              <a:ext cx="68167" cy="272560"/>
            </a:xfrm>
            <a:custGeom>
              <a:rect b="b" l="l" r="r" t="t"/>
              <a:pathLst>
                <a:path extrusionOk="0" h="272560" w="68167">
                  <a:moveTo>
                    <a:pt x="44156" y="272557"/>
                  </a:moveTo>
                  <a:cubicBezTo>
                    <a:pt x="3642" y="272557"/>
                    <a:pt x="3642" y="236134"/>
                    <a:pt x="3642" y="220388"/>
                  </a:cubicBezTo>
                  <a:lnTo>
                    <a:pt x="3642" y="63124"/>
                  </a:lnTo>
                  <a:cubicBezTo>
                    <a:pt x="4063" y="45055"/>
                    <a:pt x="2844" y="26984"/>
                    <a:pt x="0" y="9134"/>
                  </a:cubicBezTo>
                  <a:lnTo>
                    <a:pt x="41186" y="0"/>
                  </a:lnTo>
                  <a:cubicBezTo>
                    <a:pt x="43988" y="11207"/>
                    <a:pt x="44464" y="26645"/>
                    <a:pt x="44464" y="50712"/>
                  </a:cubicBezTo>
                  <a:lnTo>
                    <a:pt x="44464" y="207248"/>
                  </a:lnTo>
                  <a:cubicBezTo>
                    <a:pt x="44464" y="232071"/>
                    <a:pt x="45557" y="236078"/>
                    <a:pt x="48471" y="240449"/>
                  </a:cubicBezTo>
                  <a:cubicBezTo>
                    <a:pt x="51743" y="244195"/>
                    <a:pt x="57095" y="245338"/>
                    <a:pt x="61611" y="243251"/>
                  </a:cubicBezTo>
                  <a:lnTo>
                    <a:pt x="68167" y="268074"/>
                  </a:lnTo>
                  <a:cubicBezTo>
                    <a:pt x="60532" y="271120"/>
                    <a:pt x="52376" y="272644"/>
                    <a:pt x="44156" y="272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2" name="Google Shape;562;p36"/>
            <p:cNvSpPr/>
            <p:nvPr/>
          </p:nvSpPr>
          <p:spPr>
            <a:xfrm>
              <a:off x="5318913" y="2146970"/>
              <a:ext cx="52899" cy="264903"/>
            </a:xfrm>
            <a:custGeom>
              <a:rect b="b" l="l" r="r" t="t"/>
              <a:pathLst>
                <a:path extrusionOk="0" h="264903" w="52899">
                  <a:moveTo>
                    <a:pt x="25920" y="52893"/>
                  </a:moveTo>
                  <a:cubicBezTo>
                    <a:pt x="11469" y="52755"/>
                    <a:pt x="-136" y="40929"/>
                    <a:pt x="1" y="26478"/>
                  </a:cubicBezTo>
                  <a:cubicBezTo>
                    <a:pt x="1" y="26402"/>
                    <a:pt x="1" y="26323"/>
                    <a:pt x="4" y="26248"/>
                  </a:cubicBezTo>
                  <a:cubicBezTo>
                    <a:pt x="116" y="11642"/>
                    <a:pt x="12046" y="-111"/>
                    <a:pt x="26655" y="1"/>
                  </a:cubicBezTo>
                  <a:cubicBezTo>
                    <a:pt x="41260" y="113"/>
                    <a:pt x="53011" y="12043"/>
                    <a:pt x="52899" y="26651"/>
                  </a:cubicBezTo>
                  <a:cubicBezTo>
                    <a:pt x="52789" y="41257"/>
                    <a:pt x="40857" y="53008"/>
                    <a:pt x="26251" y="52898"/>
                  </a:cubicBezTo>
                  <a:cubicBezTo>
                    <a:pt x="26139" y="52896"/>
                    <a:pt x="26030" y="52896"/>
                    <a:pt x="25920" y="52893"/>
                  </a:cubicBezTo>
                  <a:close/>
                  <a:moveTo>
                    <a:pt x="5860" y="264903"/>
                  </a:moveTo>
                  <a:lnTo>
                    <a:pt x="5860" y="83180"/>
                  </a:lnTo>
                  <a:lnTo>
                    <a:pt x="46373" y="75895"/>
                  </a:lnTo>
                  <a:lnTo>
                    <a:pt x="46373" y="26490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3" name="Google Shape;563;p36"/>
            <p:cNvSpPr/>
            <p:nvPr/>
          </p:nvSpPr>
          <p:spPr>
            <a:xfrm>
              <a:off x="5401765" y="2222501"/>
              <a:ext cx="137455" cy="194107"/>
            </a:xfrm>
            <a:custGeom>
              <a:rect b="b" l="l" r="r" t="t"/>
              <a:pathLst>
                <a:path extrusionOk="0" h="194107" w="137455">
                  <a:moveTo>
                    <a:pt x="78450" y="194107"/>
                  </a:moveTo>
                  <a:cubicBezTo>
                    <a:pt x="28018" y="194107"/>
                    <a:pt x="0" y="158721"/>
                    <a:pt x="0" y="99239"/>
                  </a:cubicBezTo>
                  <a:cubicBezTo>
                    <a:pt x="0" y="31996"/>
                    <a:pt x="40149" y="0"/>
                    <a:pt x="81251" y="0"/>
                  </a:cubicBezTo>
                  <a:cubicBezTo>
                    <a:pt x="101312" y="0"/>
                    <a:pt x="115909" y="4735"/>
                    <a:pt x="132328" y="20061"/>
                  </a:cubicBezTo>
                  <a:lnTo>
                    <a:pt x="112267" y="46706"/>
                  </a:lnTo>
                  <a:cubicBezTo>
                    <a:pt x="101312" y="36843"/>
                    <a:pt x="91842" y="32473"/>
                    <a:pt x="81251" y="32473"/>
                  </a:cubicBezTo>
                  <a:cubicBezTo>
                    <a:pt x="68672" y="32260"/>
                    <a:pt x="57179" y="39584"/>
                    <a:pt x="52057" y="51076"/>
                  </a:cubicBezTo>
                  <a:cubicBezTo>
                    <a:pt x="46453" y="62284"/>
                    <a:pt x="44408" y="79543"/>
                    <a:pt x="44408" y="102517"/>
                  </a:cubicBezTo>
                  <a:cubicBezTo>
                    <a:pt x="44408" y="127733"/>
                    <a:pt x="48415" y="143759"/>
                    <a:pt x="56820" y="152949"/>
                  </a:cubicBezTo>
                  <a:cubicBezTo>
                    <a:pt x="63079" y="159819"/>
                    <a:pt x="71986" y="163677"/>
                    <a:pt x="81280" y="163540"/>
                  </a:cubicBezTo>
                  <a:cubicBezTo>
                    <a:pt x="94056" y="163540"/>
                    <a:pt x="106496" y="157348"/>
                    <a:pt x="118487" y="145300"/>
                  </a:cubicBezTo>
                  <a:lnTo>
                    <a:pt x="137455" y="169760"/>
                  </a:lnTo>
                  <a:cubicBezTo>
                    <a:pt x="120756" y="186458"/>
                    <a:pt x="103245" y="194107"/>
                    <a:pt x="78450" y="1941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4" name="Google Shape;564;p36"/>
            <p:cNvSpPr/>
            <p:nvPr/>
          </p:nvSpPr>
          <p:spPr>
            <a:xfrm>
              <a:off x="5546309" y="2361721"/>
              <a:ext cx="54186" cy="54187"/>
            </a:xfrm>
            <a:custGeom>
              <a:rect b="b" l="l" r="r" t="t"/>
              <a:pathLst>
                <a:path extrusionOk="0" h="54187" w="54186">
                  <a:moveTo>
                    <a:pt x="27234" y="54187"/>
                  </a:moveTo>
                  <a:cubicBezTo>
                    <a:pt x="12269" y="54265"/>
                    <a:pt x="79" y="42198"/>
                    <a:pt x="0" y="27234"/>
                  </a:cubicBezTo>
                  <a:cubicBezTo>
                    <a:pt x="-75" y="12272"/>
                    <a:pt x="11992" y="79"/>
                    <a:pt x="26953" y="0"/>
                  </a:cubicBezTo>
                  <a:cubicBezTo>
                    <a:pt x="41918" y="-75"/>
                    <a:pt x="54108" y="11992"/>
                    <a:pt x="54187" y="26954"/>
                  </a:cubicBezTo>
                  <a:cubicBezTo>
                    <a:pt x="54187" y="27001"/>
                    <a:pt x="54187" y="27046"/>
                    <a:pt x="54187" y="27094"/>
                  </a:cubicBezTo>
                  <a:cubicBezTo>
                    <a:pt x="54248" y="41993"/>
                    <a:pt x="42220" y="54125"/>
                    <a:pt x="27318" y="54187"/>
                  </a:cubicBezTo>
                  <a:cubicBezTo>
                    <a:pt x="27290" y="54187"/>
                    <a:pt x="27262" y="54187"/>
                    <a:pt x="27234" y="54187"/>
                  </a:cubicBezTo>
                  <a:close/>
                  <a:moveTo>
                    <a:pt x="27234" y="5380"/>
                  </a:moveTo>
                  <a:cubicBezTo>
                    <a:pt x="15206" y="4853"/>
                    <a:pt x="5029" y="14177"/>
                    <a:pt x="4503" y="26205"/>
                  </a:cubicBezTo>
                  <a:cubicBezTo>
                    <a:pt x="3979" y="38231"/>
                    <a:pt x="13300" y="48407"/>
                    <a:pt x="25328" y="48933"/>
                  </a:cubicBezTo>
                  <a:cubicBezTo>
                    <a:pt x="37356" y="49460"/>
                    <a:pt x="47532" y="40136"/>
                    <a:pt x="48059" y="28111"/>
                  </a:cubicBezTo>
                  <a:cubicBezTo>
                    <a:pt x="48073" y="27772"/>
                    <a:pt x="48079" y="27433"/>
                    <a:pt x="48079" y="27094"/>
                  </a:cubicBezTo>
                  <a:cubicBezTo>
                    <a:pt x="48390" y="15416"/>
                    <a:pt x="39175" y="5696"/>
                    <a:pt x="27494" y="5385"/>
                  </a:cubicBezTo>
                  <a:cubicBezTo>
                    <a:pt x="27407" y="5383"/>
                    <a:pt x="27320" y="5380"/>
                    <a:pt x="27234" y="5380"/>
                  </a:cubicBezTo>
                  <a:close/>
                  <a:moveTo>
                    <a:pt x="32557" y="42083"/>
                  </a:moveTo>
                  <a:cubicBezTo>
                    <a:pt x="31380" y="40038"/>
                    <a:pt x="30876" y="39281"/>
                    <a:pt x="29755" y="37068"/>
                  </a:cubicBezTo>
                  <a:cubicBezTo>
                    <a:pt x="26757" y="31464"/>
                    <a:pt x="25833" y="30063"/>
                    <a:pt x="24740" y="29643"/>
                  </a:cubicBezTo>
                  <a:cubicBezTo>
                    <a:pt x="24446" y="29489"/>
                    <a:pt x="24118" y="29413"/>
                    <a:pt x="23787" y="29419"/>
                  </a:cubicBezTo>
                  <a:lnTo>
                    <a:pt x="23787" y="42083"/>
                  </a:lnTo>
                  <a:lnTo>
                    <a:pt x="17820" y="42083"/>
                  </a:lnTo>
                  <a:lnTo>
                    <a:pt x="17820" y="11852"/>
                  </a:lnTo>
                  <a:lnTo>
                    <a:pt x="29027" y="11852"/>
                  </a:lnTo>
                  <a:cubicBezTo>
                    <a:pt x="33658" y="11535"/>
                    <a:pt x="37670" y="15032"/>
                    <a:pt x="37987" y="19663"/>
                  </a:cubicBezTo>
                  <a:cubicBezTo>
                    <a:pt x="38012" y="20019"/>
                    <a:pt x="38015" y="20378"/>
                    <a:pt x="37992" y="20734"/>
                  </a:cubicBezTo>
                  <a:cubicBezTo>
                    <a:pt x="38357" y="24903"/>
                    <a:pt x="35361" y="28612"/>
                    <a:pt x="31212" y="29139"/>
                  </a:cubicBezTo>
                  <a:cubicBezTo>
                    <a:pt x="31680" y="29523"/>
                    <a:pt x="32095" y="29965"/>
                    <a:pt x="32445" y="30456"/>
                  </a:cubicBezTo>
                  <a:cubicBezTo>
                    <a:pt x="34182" y="32641"/>
                    <a:pt x="39730" y="42251"/>
                    <a:pt x="39730" y="42251"/>
                  </a:cubicBezTo>
                  <a:close/>
                  <a:moveTo>
                    <a:pt x="29363" y="17035"/>
                  </a:moveTo>
                  <a:cubicBezTo>
                    <a:pt x="28251" y="16724"/>
                    <a:pt x="27099" y="16573"/>
                    <a:pt x="25945" y="16587"/>
                  </a:cubicBezTo>
                  <a:lnTo>
                    <a:pt x="23759" y="16587"/>
                  </a:lnTo>
                  <a:lnTo>
                    <a:pt x="23759" y="24824"/>
                  </a:lnTo>
                  <a:lnTo>
                    <a:pt x="25665" y="24824"/>
                  </a:lnTo>
                  <a:cubicBezTo>
                    <a:pt x="28298" y="24824"/>
                    <a:pt x="29447" y="24544"/>
                    <a:pt x="30259" y="23815"/>
                  </a:cubicBezTo>
                  <a:cubicBezTo>
                    <a:pt x="31041" y="22995"/>
                    <a:pt x="31464" y="21896"/>
                    <a:pt x="31436" y="20762"/>
                  </a:cubicBezTo>
                  <a:cubicBezTo>
                    <a:pt x="31649" y="19198"/>
                    <a:pt x="30803" y="17680"/>
                    <a:pt x="29363" y="170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5" name="Google Shape;565;p36"/>
            <p:cNvSpPr/>
            <p:nvPr/>
          </p:nvSpPr>
          <p:spPr>
            <a:xfrm>
              <a:off x="3527393" y="2114912"/>
              <a:ext cx="467944" cy="381126"/>
            </a:xfrm>
            <a:custGeom>
              <a:rect b="b" l="l" r="r" t="t"/>
              <a:pathLst>
                <a:path extrusionOk="0" h="381126" w="467944">
                  <a:moveTo>
                    <a:pt x="211659" y="381126"/>
                  </a:moveTo>
                  <a:cubicBezTo>
                    <a:pt x="107040" y="381126"/>
                    <a:pt x="21418" y="323381"/>
                    <a:pt x="3459" y="240673"/>
                  </a:cubicBezTo>
                  <a:cubicBezTo>
                    <a:pt x="-18563" y="139333"/>
                    <a:pt x="66891" y="34406"/>
                    <a:pt x="193979" y="6752"/>
                  </a:cubicBezTo>
                  <a:cubicBezTo>
                    <a:pt x="214432" y="2289"/>
                    <a:pt x="235303" y="25"/>
                    <a:pt x="256235" y="0"/>
                  </a:cubicBezTo>
                  <a:cubicBezTo>
                    <a:pt x="360853" y="0"/>
                    <a:pt x="446475" y="57745"/>
                    <a:pt x="464435" y="140425"/>
                  </a:cubicBezTo>
                  <a:cubicBezTo>
                    <a:pt x="475166" y="189765"/>
                    <a:pt x="461101" y="241289"/>
                    <a:pt x="424818" y="285585"/>
                  </a:cubicBezTo>
                  <a:cubicBezTo>
                    <a:pt x="388535" y="329882"/>
                    <a:pt x="335161" y="361009"/>
                    <a:pt x="273914" y="374346"/>
                  </a:cubicBezTo>
                  <a:cubicBezTo>
                    <a:pt x="253464" y="378820"/>
                    <a:pt x="232593" y="381092"/>
                    <a:pt x="211659" y="381126"/>
                  </a:cubicBezTo>
                  <a:close/>
                  <a:moveTo>
                    <a:pt x="256207" y="11291"/>
                  </a:moveTo>
                  <a:cubicBezTo>
                    <a:pt x="236087" y="11291"/>
                    <a:pt x="216024" y="13443"/>
                    <a:pt x="196361" y="17707"/>
                  </a:cubicBezTo>
                  <a:cubicBezTo>
                    <a:pt x="75324" y="44016"/>
                    <a:pt x="-6320" y="142975"/>
                    <a:pt x="14414" y="238291"/>
                  </a:cubicBezTo>
                  <a:cubicBezTo>
                    <a:pt x="31224" y="315789"/>
                    <a:pt x="112476" y="369975"/>
                    <a:pt x="211659" y="369975"/>
                  </a:cubicBezTo>
                  <a:cubicBezTo>
                    <a:pt x="231792" y="369950"/>
                    <a:pt x="251864" y="367770"/>
                    <a:pt x="271533" y="363475"/>
                  </a:cubicBezTo>
                  <a:cubicBezTo>
                    <a:pt x="330370" y="350671"/>
                    <a:pt x="381754" y="320524"/>
                    <a:pt x="416132" y="278581"/>
                  </a:cubicBezTo>
                  <a:cubicBezTo>
                    <a:pt x="450510" y="236638"/>
                    <a:pt x="463454" y="188924"/>
                    <a:pt x="453480" y="142891"/>
                  </a:cubicBezTo>
                  <a:cubicBezTo>
                    <a:pt x="436641" y="65338"/>
                    <a:pt x="355530" y="11207"/>
                    <a:pt x="256235"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6" name="Google Shape;566;p36"/>
            <p:cNvSpPr/>
            <p:nvPr/>
          </p:nvSpPr>
          <p:spPr>
            <a:xfrm>
              <a:off x="3645500" y="2172797"/>
              <a:ext cx="271884" cy="271884"/>
            </a:xfrm>
            <a:custGeom>
              <a:rect b="b" l="l" r="r" t="t"/>
              <a:pathLst>
                <a:path extrusionOk="0" h="271884" w="271884">
                  <a:moveTo>
                    <a:pt x="135914" y="271885"/>
                  </a:moveTo>
                  <a:cubicBezTo>
                    <a:pt x="60835" y="271868"/>
                    <a:pt x="-17" y="210994"/>
                    <a:pt x="0" y="135914"/>
                  </a:cubicBezTo>
                  <a:cubicBezTo>
                    <a:pt x="17" y="60835"/>
                    <a:pt x="60891" y="-17"/>
                    <a:pt x="135970" y="0"/>
                  </a:cubicBezTo>
                  <a:cubicBezTo>
                    <a:pt x="211038" y="17"/>
                    <a:pt x="271884" y="60874"/>
                    <a:pt x="271884" y="135942"/>
                  </a:cubicBezTo>
                  <a:cubicBezTo>
                    <a:pt x="271792" y="210994"/>
                    <a:pt x="210965" y="271806"/>
                    <a:pt x="135914" y="271885"/>
                  </a:cubicBezTo>
                  <a:close/>
                  <a:moveTo>
                    <a:pt x="135914" y="11319"/>
                  </a:moveTo>
                  <a:cubicBezTo>
                    <a:pt x="67024" y="11336"/>
                    <a:pt x="11190" y="67192"/>
                    <a:pt x="11207" y="136082"/>
                  </a:cubicBezTo>
                  <a:cubicBezTo>
                    <a:pt x="11224" y="204973"/>
                    <a:pt x="67080" y="260806"/>
                    <a:pt x="135970" y="260790"/>
                  </a:cubicBezTo>
                  <a:cubicBezTo>
                    <a:pt x="204849" y="260773"/>
                    <a:pt x="260677" y="204933"/>
                    <a:pt x="260677" y="136054"/>
                  </a:cubicBezTo>
                  <a:cubicBezTo>
                    <a:pt x="260663" y="67142"/>
                    <a:pt x="204827" y="11269"/>
                    <a:pt x="13591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567" name="Google Shape;567;p36"/>
            <p:cNvSpPr/>
            <p:nvPr/>
          </p:nvSpPr>
          <p:spPr>
            <a:xfrm>
              <a:off x="3676460" y="2220596"/>
              <a:ext cx="169787" cy="169787"/>
            </a:xfrm>
            <a:custGeom>
              <a:rect b="b" l="l" r="r" t="t"/>
              <a:pathLst>
                <a:path extrusionOk="0" h="169787" w="169787">
                  <a:moveTo>
                    <a:pt x="84894" y="169788"/>
                  </a:moveTo>
                  <a:cubicBezTo>
                    <a:pt x="38009" y="169788"/>
                    <a:pt x="0" y="131779"/>
                    <a:pt x="0" y="84894"/>
                  </a:cubicBezTo>
                  <a:cubicBezTo>
                    <a:pt x="0" y="38009"/>
                    <a:pt x="38009" y="0"/>
                    <a:pt x="84894" y="0"/>
                  </a:cubicBezTo>
                  <a:cubicBezTo>
                    <a:pt x="131779" y="0"/>
                    <a:pt x="169788" y="38009"/>
                    <a:pt x="169788" y="84894"/>
                  </a:cubicBezTo>
                  <a:cubicBezTo>
                    <a:pt x="169726" y="131754"/>
                    <a:pt x="131753" y="169726"/>
                    <a:pt x="84894" y="169788"/>
                  </a:cubicBezTo>
                  <a:close/>
                  <a:moveTo>
                    <a:pt x="84894" y="11207"/>
                  </a:moveTo>
                  <a:cubicBezTo>
                    <a:pt x="44198" y="11207"/>
                    <a:pt x="11207" y="44198"/>
                    <a:pt x="11207" y="84894"/>
                  </a:cubicBezTo>
                  <a:cubicBezTo>
                    <a:pt x="11207" y="125590"/>
                    <a:pt x="44198" y="158581"/>
                    <a:pt x="84894" y="158581"/>
                  </a:cubicBezTo>
                  <a:cubicBezTo>
                    <a:pt x="125590" y="158581"/>
                    <a:pt x="158581" y="125590"/>
                    <a:pt x="158581" y="84894"/>
                  </a:cubicBezTo>
                  <a:cubicBezTo>
                    <a:pt x="158533" y="44218"/>
                    <a:pt x="125570" y="11255"/>
                    <a:pt x="8489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Footer">
  <p:cSld name="Blank - No Footer">
    <p:bg>
      <p:bgPr>
        <a:solidFill>
          <a:schemeClr val="lt1"/>
        </a:solidFill>
      </p:bgPr>
    </p:bg>
    <p:spTree>
      <p:nvGrpSpPr>
        <p:cNvPr id="568" name="Shape 56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footer" showMasterSp="0" type="title">
  <p:cSld name="TITLE">
    <p:bg>
      <p:bgPr>
        <a:solidFill>
          <a:schemeClr val="lt1"/>
        </a:solidFill>
      </p:bgPr>
    </p:bg>
    <p:spTree>
      <p:nvGrpSpPr>
        <p:cNvPr id="569" name="Shape 569"/>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73" name="Shape 573"/>
        <p:cNvGrpSpPr/>
        <p:nvPr/>
      </p:nvGrpSpPr>
      <p:grpSpPr>
        <a:xfrm>
          <a:off x="0" y="0"/>
          <a:ext cx="0" cy="0"/>
          <a:chOff x="0" y="0"/>
          <a:chExt cx="0" cy="0"/>
        </a:xfrm>
      </p:grpSpPr>
      <p:sp>
        <p:nvSpPr>
          <p:cNvPr id="574" name="Google Shape;574;p40"/>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
        <p:nvSpPr>
          <p:cNvPr id="575" name="Google Shape;575;p40"/>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grpSp>
        <p:nvGrpSpPr>
          <p:cNvPr id="576" name="Google Shape;576;p40"/>
          <p:cNvGrpSpPr/>
          <p:nvPr/>
        </p:nvGrpSpPr>
        <p:grpSpPr>
          <a:xfrm>
            <a:off x="8079303" y="4778821"/>
            <a:ext cx="510675" cy="91546"/>
            <a:chOff x="8079303" y="4778821"/>
            <a:chExt cx="510675" cy="91546"/>
          </a:xfrm>
        </p:grpSpPr>
        <p:sp>
          <p:nvSpPr>
            <p:cNvPr id="577" name="Google Shape;577;p40"/>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78" name="Google Shape;578;p40"/>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79" name="Google Shape;579;p40"/>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0" name="Google Shape;580;p40"/>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1" name="Google Shape;581;p40"/>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2" name="Google Shape;582;p40"/>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3" name="Google Shape;583;p40"/>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4" name="Google Shape;584;p40"/>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5" name="Google Shape;585;p40"/>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6" name="Google Shape;586;p40"/>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587" name="Google Shape;587;p40"/>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
  <p:cSld name="Title A">
    <p:spTree>
      <p:nvGrpSpPr>
        <p:cNvPr id="588" name="Shape 588"/>
        <p:cNvGrpSpPr/>
        <p:nvPr/>
      </p:nvGrpSpPr>
      <p:grpSpPr>
        <a:xfrm>
          <a:off x="0" y="0"/>
          <a:ext cx="0" cy="0"/>
          <a:chOff x="0" y="0"/>
          <a:chExt cx="0" cy="0"/>
        </a:xfrm>
      </p:grpSpPr>
      <p:sp>
        <p:nvSpPr>
          <p:cNvPr id="589" name="Google Shape;589;p41"/>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590" name="Google Shape;590;p41"/>
          <p:cNvSpPr txBox="1"/>
          <p:nvPr>
            <p:ph type="title"/>
          </p:nvPr>
        </p:nvSpPr>
        <p:spPr>
          <a:xfrm>
            <a:off x="3383280" y="1249003"/>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300"/>
              <a:buFont typeface="Open Sans Light"/>
              <a:buNone/>
              <a:defRPr b="0" sz="3300">
                <a:latin typeface="Open Sans Light"/>
                <a:ea typeface="Open Sans Light"/>
                <a:cs typeface="Open Sans Light"/>
                <a:sym typeface="Open Sans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1" name="Google Shape;591;p41"/>
          <p:cNvSpPr txBox="1"/>
          <p:nvPr>
            <p:ph idx="1" type="body"/>
          </p:nvPr>
        </p:nvSpPr>
        <p:spPr>
          <a:xfrm>
            <a:off x="3383280" y="2377440"/>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accent2"/>
              </a:buClr>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Clr>
                <a:schemeClr val="accent1"/>
              </a:buClr>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grpSp>
        <p:nvGrpSpPr>
          <p:cNvPr id="592" name="Google Shape;592;p41"/>
          <p:cNvGrpSpPr/>
          <p:nvPr/>
        </p:nvGrpSpPr>
        <p:grpSpPr>
          <a:xfrm>
            <a:off x="547688" y="1319861"/>
            <a:ext cx="1775119" cy="318099"/>
            <a:chOff x="547688" y="1319861"/>
            <a:chExt cx="1775119" cy="318099"/>
          </a:xfrm>
        </p:grpSpPr>
        <p:sp>
          <p:nvSpPr>
            <p:cNvPr id="593" name="Google Shape;593;p41"/>
            <p:cNvSpPr/>
            <p:nvPr/>
          </p:nvSpPr>
          <p:spPr>
            <a:xfrm>
              <a:off x="1059201" y="1353176"/>
              <a:ext cx="147065" cy="217194"/>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4" name="Google Shape;594;p41"/>
            <p:cNvSpPr/>
            <p:nvPr/>
          </p:nvSpPr>
          <p:spPr>
            <a:xfrm>
              <a:off x="1232756"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5" name="Google Shape;595;p41"/>
            <p:cNvSpPr/>
            <p:nvPr/>
          </p:nvSpPr>
          <p:spPr>
            <a:xfrm>
              <a:off x="1380837" y="1408841"/>
              <a:ext cx="212641" cy="16211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6" name="Google Shape;596;p41"/>
            <p:cNvSpPr/>
            <p:nvPr/>
          </p:nvSpPr>
          <p:spPr>
            <a:xfrm>
              <a:off x="1688833" y="1353224"/>
              <a:ext cx="148268" cy="217242"/>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7" name="Google Shape;597;p41"/>
            <p:cNvSpPr/>
            <p:nvPr/>
          </p:nvSpPr>
          <p:spPr>
            <a:xfrm>
              <a:off x="1846415"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8" name="Google Shape;598;p41"/>
            <p:cNvSpPr/>
            <p:nvPr/>
          </p:nvSpPr>
          <p:spPr>
            <a:xfrm>
              <a:off x="2005657" y="1339429"/>
              <a:ext cx="58618" cy="234427"/>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599" name="Google Shape;599;p41"/>
            <p:cNvSpPr/>
            <p:nvPr/>
          </p:nvSpPr>
          <p:spPr>
            <a:xfrm>
              <a:off x="2081016" y="1342588"/>
              <a:ext cx="45452" cy="227816"/>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00" name="Google Shape;600;p41"/>
            <p:cNvSpPr/>
            <p:nvPr/>
          </p:nvSpPr>
          <p:spPr>
            <a:xfrm>
              <a:off x="2152150" y="1407493"/>
              <a:ext cx="118176" cy="16693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01" name="Google Shape;601;p41"/>
            <p:cNvSpPr/>
            <p:nvPr/>
          </p:nvSpPr>
          <p:spPr>
            <a:xfrm>
              <a:off x="2276248" y="1527129"/>
              <a:ext cx="46559" cy="46600"/>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02" name="Google Shape;602;p41"/>
            <p:cNvSpPr/>
            <p:nvPr/>
          </p:nvSpPr>
          <p:spPr>
            <a:xfrm>
              <a:off x="547688" y="1319861"/>
              <a:ext cx="392451" cy="318099"/>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03" name="Google Shape;603;p41"/>
            <p:cNvSpPr/>
            <p:nvPr/>
          </p:nvSpPr>
          <p:spPr>
            <a:xfrm>
              <a:off x="649118" y="1369572"/>
              <a:ext cx="223979" cy="224181"/>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clock, drawing&#10;&#10;Description automatically generated" id="604" name="Google Shape;604;p41"/>
          <p:cNvPicPr preferRelativeResize="0"/>
          <p:nvPr/>
        </p:nvPicPr>
        <p:blipFill rotWithShape="1">
          <a:blip r:embed="rId2">
            <a:alphaModFix/>
          </a:blip>
          <a:srcRect b="0" l="0" r="0" t="0"/>
          <a:stretch/>
        </p:blipFill>
        <p:spPr>
          <a:xfrm>
            <a:off x="0" y="2869212"/>
            <a:ext cx="3477116" cy="2115164"/>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
  <p:cSld name="Title B">
    <p:spTree>
      <p:nvGrpSpPr>
        <p:cNvPr id="605" name="Shape 605"/>
        <p:cNvGrpSpPr/>
        <p:nvPr/>
      </p:nvGrpSpPr>
      <p:grpSpPr>
        <a:xfrm>
          <a:off x="0" y="0"/>
          <a:ext cx="0" cy="0"/>
          <a:chOff x="0" y="0"/>
          <a:chExt cx="0" cy="0"/>
        </a:xfrm>
      </p:grpSpPr>
      <p:sp>
        <p:nvSpPr>
          <p:cNvPr id="606" name="Google Shape;606;p42"/>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607" name="Google Shape;607;p42"/>
          <p:cNvSpPr txBox="1"/>
          <p:nvPr>
            <p:ph type="title"/>
          </p:nvPr>
        </p:nvSpPr>
        <p:spPr>
          <a:xfrm>
            <a:off x="547688" y="2240280"/>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300"/>
              <a:buFont typeface="Open Sans Light"/>
              <a:buNone/>
              <a:defRPr b="0"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08" name="Google Shape;608;p42"/>
          <p:cNvSpPr txBox="1"/>
          <p:nvPr>
            <p:ph idx="1" type="body"/>
          </p:nvPr>
        </p:nvSpPr>
        <p:spPr>
          <a:xfrm>
            <a:off x="547688" y="3322265"/>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accent2"/>
              </a:buClr>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Clr>
                <a:schemeClr val="accent1"/>
              </a:buClr>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grpSp>
        <p:nvGrpSpPr>
          <p:cNvPr id="609" name="Google Shape;609;p42"/>
          <p:cNvGrpSpPr/>
          <p:nvPr/>
        </p:nvGrpSpPr>
        <p:grpSpPr>
          <a:xfrm>
            <a:off x="547688" y="1319861"/>
            <a:ext cx="1775119" cy="318099"/>
            <a:chOff x="547688" y="1319861"/>
            <a:chExt cx="1775119" cy="318099"/>
          </a:xfrm>
        </p:grpSpPr>
        <p:sp>
          <p:nvSpPr>
            <p:cNvPr id="610" name="Google Shape;610;p42"/>
            <p:cNvSpPr/>
            <p:nvPr/>
          </p:nvSpPr>
          <p:spPr>
            <a:xfrm>
              <a:off x="1059201" y="1353176"/>
              <a:ext cx="147065" cy="217194"/>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1" name="Google Shape;611;p42"/>
            <p:cNvSpPr/>
            <p:nvPr/>
          </p:nvSpPr>
          <p:spPr>
            <a:xfrm>
              <a:off x="1232756"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2" name="Google Shape;612;p42"/>
            <p:cNvSpPr/>
            <p:nvPr/>
          </p:nvSpPr>
          <p:spPr>
            <a:xfrm>
              <a:off x="1380837" y="1408841"/>
              <a:ext cx="212641" cy="16211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3" name="Google Shape;613;p42"/>
            <p:cNvSpPr/>
            <p:nvPr/>
          </p:nvSpPr>
          <p:spPr>
            <a:xfrm>
              <a:off x="1688833" y="1353224"/>
              <a:ext cx="148268" cy="217242"/>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4" name="Google Shape;614;p42"/>
            <p:cNvSpPr/>
            <p:nvPr/>
          </p:nvSpPr>
          <p:spPr>
            <a:xfrm>
              <a:off x="1846415"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5" name="Google Shape;615;p42"/>
            <p:cNvSpPr/>
            <p:nvPr/>
          </p:nvSpPr>
          <p:spPr>
            <a:xfrm>
              <a:off x="2005657" y="1339429"/>
              <a:ext cx="58618" cy="234427"/>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6" name="Google Shape;616;p42"/>
            <p:cNvSpPr/>
            <p:nvPr/>
          </p:nvSpPr>
          <p:spPr>
            <a:xfrm>
              <a:off x="2081016" y="1342588"/>
              <a:ext cx="45452" cy="227816"/>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7" name="Google Shape;617;p42"/>
            <p:cNvSpPr/>
            <p:nvPr/>
          </p:nvSpPr>
          <p:spPr>
            <a:xfrm>
              <a:off x="2152150" y="1407493"/>
              <a:ext cx="118176" cy="16693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8" name="Google Shape;618;p42"/>
            <p:cNvSpPr/>
            <p:nvPr/>
          </p:nvSpPr>
          <p:spPr>
            <a:xfrm>
              <a:off x="2276248" y="1527129"/>
              <a:ext cx="46559" cy="46600"/>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19" name="Google Shape;619;p42"/>
            <p:cNvSpPr/>
            <p:nvPr/>
          </p:nvSpPr>
          <p:spPr>
            <a:xfrm>
              <a:off x="547688" y="1319861"/>
              <a:ext cx="392451" cy="318099"/>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20" name="Google Shape;620;p42"/>
            <p:cNvSpPr/>
            <p:nvPr/>
          </p:nvSpPr>
          <p:spPr>
            <a:xfrm>
              <a:off x="649118" y="1369572"/>
              <a:ext cx="223979" cy="224181"/>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gate&#10;&#10;Description automatically generated" id="621" name="Google Shape;621;p42"/>
          <p:cNvPicPr preferRelativeResize="0"/>
          <p:nvPr/>
        </p:nvPicPr>
        <p:blipFill rotWithShape="1">
          <a:blip r:embed="rId2">
            <a:alphaModFix/>
          </a:blip>
          <a:srcRect b="0" l="0" r="0" t="0"/>
          <a:stretch/>
        </p:blipFill>
        <p:spPr>
          <a:xfrm>
            <a:off x="5149511" y="0"/>
            <a:ext cx="3775471" cy="2320811"/>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59" name="Shape 59"/>
        <p:cNvGrpSpPr/>
        <p:nvPr/>
      </p:nvGrpSpPr>
      <p:grpSpPr>
        <a:xfrm>
          <a:off x="0" y="0"/>
          <a:ext cx="0" cy="0"/>
          <a:chOff x="0" y="0"/>
          <a:chExt cx="0" cy="0"/>
        </a:xfrm>
      </p:grpSpPr>
      <p:sp>
        <p:nvSpPr>
          <p:cNvPr id="60" name="Google Shape;60;p5"/>
          <p:cNvSpPr txBox="1"/>
          <p:nvPr>
            <p:ph type="title"/>
          </p:nvPr>
        </p:nvSpPr>
        <p:spPr>
          <a:xfrm>
            <a:off x="547687" y="365760"/>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Open Sans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5"/>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62" name="Google Shape;62;p5"/>
          <p:cNvGrpSpPr/>
          <p:nvPr/>
        </p:nvGrpSpPr>
        <p:grpSpPr>
          <a:xfrm>
            <a:off x="8079303" y="4778821"/>
            <a:ext cx="510660" cy="91440"/>
            <a:chOff x="648195" y="2120524"/>
            <a:chExt cx="2065666" cy="369883"/>
          </a:xfrm>
        </p:grpSpPr>
        <p:sp>
          <p:nvSpPr>
            <p:cNvPr id="63" name="Google Shape;63;p5"/>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4" name="Google Shape;64;p5"/>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5" name="Google Shape;65;p5"/>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6" name="Google Shape;66;p5"/>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7" name="Google Shape;67;p5"/>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8" name="Google Shape;68;p5"/>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69" name="Google Shape;69;p5"/>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70" name="Google Shape;70;p5"/>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71" name="Google Shape;71;p5"/>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72" name="Google Shape;72;p5"/>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73" name="Google Shape;73;p5"/>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74" name="Google Shape;74;p5"/>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orient="horz" pos="572">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
  <p:cSld name="Title C">
    <p:spTree>
      <p:nvGrpSpPr>
        <p:cNvPr id="622" name="Shape 622"/>
        <p:cNvGrpSpPr/>
        <p:nvPr/>
      </p:nvGrpSpPr>
      <p:grpSpPr>
        <a:xfrm>
          <a:off x="0" y="0"/>
          <a:ext cx="0" cy="0"/>
          <a:chOff x="0" y="0"/>
          <a:chExt cx="0" cy="0"/>
        </a:xfrm>
      </p:grpSpPr>
      <p:sp>
        <p:nvSpPr>
          <p:cNvPr id="623" name="Google Shape;623;p43"/>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624" name="Google Shape;624;p43"/>
          <p:cNvSpPr txBox="1"/>
          <p:nvPr>
            <p:ph type="title"/>
          </p:nvPr>
        </p:nvSpPr>
        <p:spPr>
          <a:xfrm>
            <a:off x="547688" y="2237483"/>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300"/>
              <a:buFont typeface="Open Sans Light"/>
              <a:buNone/>
              <a:defRPr b="0"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5" name="Google Shape;625;p43"/>
          <p:cNvSpPr txBox="1"/>
          <p:nvPr>
            <p:ph idx="1" type="body"/>
          </p:nvPr>
        </p:nvSpPr>
        <p:spPr>
          <a:xfrm>
            <a:off x="547688" y="3322265"/>
            <a:ext cx="3249900" cy="585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accent2"/>
              </a:buClr>
              <a:buSzPts val="1500"/>
              <a:buNone/>
              <a:defRPr sz="1500">
                <a:solidFill>
                  <a:schemeClr val="accent2"/>
                </a:solidFill>
                <a:latin typeface="Open Sans"/>
                <a:ea typeface="Open Sans"/>
                <a:cs typeface="Open Sans"/>
                <a:sym typeface="Open Sans"/>
              </a:defRPr>
            </a:lvl1pPr>
            <a:lvl2pPr indent="-228600" lvl="1" marL="914400" rtl="0" algn="l">
              <a:lnSpc>
                <a:spcPct val="120000"/>
              </a:lnSpc>
              <a:spcBef>
                <a:spcPts val="400"/>
              </a:spcBef>
              <a:spcAft>
                <a:spcPts val="0"/>
              </a:spcAft>
              <a:buClr>
                <a:schemeClr val="accent1"/>
              </a:buClr>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grpSp>
        <p:nvGrpSpPr>
          <p:cNvPr id="626" name="Google Shape;626;p43"/>
          <p:cNvGrpSpPr/>
          <p:nvPr/>
        </p:nvGrpSpPr>
        <p:grpSpPr>
          <a:xfrm>
            <a:off x="547688" y="1319861"/>
            <a:ext cx="1775119" cy="318099"/>
            <a:chOff x="547688" y="1319861"/>
            <a:chExt cx="1775119" cy="318099"/>
          </a:xfrm>
        </p:grpSpPr>
        <p:sp>
          <p:nvSpPr>
            <p:cNvPr id="627" name="Google Shape;627;p43"/>
            <p:cNvSpPr/>
            <p:nvPr/>
          </p:nvSpPr>
          <p:spPr>
            <a:xfrm>
              <a:off x="1059201" y="1353176"/>
              <a:ext cx="147065" cy="217194"/>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28" name="Google Shape;628;p43"/>
            <p:cNvSpPr/>
            <p:nvPr/>
          </p:nvSpPr>
          <p:spPr>
            <a:xfrm>
              <a:off x="1232756"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29" name="Google Shape;629;p43"/>
            <p:cNvSpPr/>
            <p:nvPr/>
          </p:nvSpPr>
          <p:spPr>
            <a:xfrm>
              <a:off x="1380837" y="1408841"/>
              <a:ext cx="212641" cy="16211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0" name="Google Shape;630;p43"/>
            <p:cNvSpPr/>
            <p:nvPr/>
          </p:nvSpPr>
          <p:spPr>
            <a:xfrm>
              <a:off x="1688833" y="1353224"/>
              <a:ext cx="148268" cy="217242"/>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1" name="Google Shape;631;p43"/>
            <p:cNvSpPr/>
            <p:nvPr/>
          </p:nvSpPr>
          <p:spPr>
            <a:xfrm>
              <a:off x="1846415" y="1407655"/>
              <a:ext cx="132645" cy="166677"/>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2" name="Google Shape;632;p43"/>
            <p:cNvSpPr/>
            <p:nvPr/>
          </p:nvSpPr>
          <p:spPr>
            <a:xfrm>
              <a:off x="2005657" y="1339429"/>
              <a:ext cx="58618" cy="234427"/>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3" name="Google Shape;633;p43"/>
            <p:cNvSpPr/>
            <p:nvPr/>
          </p:nvSpPr>
          <p:spPr>
            <a:xfrm>
              <a:off x="2081016" y="1342588"/>
              <a:ext cx="45452" cy="227816"/>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4" name="Google Shape;634;p43"/>
            <p:cNvSpPr/>
            <p:nvPr/>
          </p:nvSpPr>
          <p:spPr>
            <a:xfrm>
              <a:off x="2152150" y="1407493"/>
              <a:ext cx="118176" cy="16693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5" name="Google Shape;635;p43"/>
            <p:cNvSpPr/>
            <p:nvPr/>
          </p:nvSpPr>
          <p:spPr>
            <a:xfrm>
              <a:off x="2276248" y="1527129"/>
              <a:ext cx="46559" cy="46600"/>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6" name="Google Shape;636;p43"/>
            <p:cNvSpPr/>
            <p:nvPr/>
          </p:nvSpPr>
          <p:spPr>
            <a:xfrm>
              <a:off x="547688" y="1319861"/>
              <a:ext cx="392451" cy="318099"/>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637" name="Google Shape;637;p43"/>
            <p:cNvSpPr/>
            <p:nvPr/>
          </p:nvSpPr>
          <p:spPr>
            <a:xfrm>
              <a:off x="649118" y="1369572"/>
              <a:ext cx="223979" cy="224181"/>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light&#10;&#10;Description automatically generated" id="638" name="Google Shape;638;p43"/>
          <p:cNvPicPr preferRelativeResize="0"/>
          <p:nvPr/>
        </p:nvPicPr>
        <p:blipFill rotWithShape="1">
          <a:blip r:embed="rId2">
            <a:alphaModFix/>
          </a:blip>
          <a:srcRect b="0" l="0" r="0" t="0"/>
          <a:stretch/>
        </p:blipFill>
        <p:spPr>
          <a:xfrm>
            <a:off x="3410884" y="1381953"/>
            <a:ext cx="4733523" cy="3761547"/>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use">
  <p:cSld name="Multi-use">
    <p:spTree>
      <p:nvGrpSpPr>
        <p:cNvPr id="639" name="Shape 639"/>
        <p:cNvGrpSpPr/>
        <p:nvPr/>
      </p:nvGrpSpPr>
      <p:grpSpPr>
        <a:xfrm>
          <a:off x="0" y="0"/>
          <a:ext cx="0" cy="0"/>
          <a:chOff x="0" y="0"/>
          <a:chExt cx="0" cy="0"/>
        </a:xfrm>
      </p:grpSpPr>
      <p:sp>
        <p:nvSpPr>
          <p:cNvPr id="640" name="Google Shape;640;p44"/>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1" name="Google Shape;641;p44"/>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642" name="Google Shape;642;p44"/>
          <p:cNvGrpSpPr/>
          <p:nvPr/>
        </p:nvGrpSpPr>
        <p:grpSpPr>
          <a:xfrm>
            <a:off x="8079303" y="4778821"/>
            <a:ext cx="510675" cy="91546"/>
            <a:chOff x="8079303" y="4778821"/>
            <a:chExt cx="510675" cy="91546"/>
          </a:xfrm>
        </p:grpSpPr>
        <p:sp>
          <p:nvSpPr>
            <p:cNvPr id="643" name="Google Shape;643;p44"/>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4" name="Google Shape;644;p44"/>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5" name="Google Shape;645;p44"/>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6" name="Google Shape;646;p44"/>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7" name="Google Shape;647;p44"/>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8" name="Google Shape;648;p44"/>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49" name="Google Shape;649;p44"/>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50" name="Google Shape;650;p44"/>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51" name="Google Shape;651;p44"/>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52" name="Google Shape;652;p44"/>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53" name="Google Shape;653;p44"/>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654" name="Google Shape;654;p44"/>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655" name="Google Shape;655;p44"/>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656" name="Shape 656"/>
        <p:cNvGrpSpPr/>
        <p:nvPr/>
      </p:nvGrpSpPr>
      <p:grpSpPr>
        <a:xfrm>
          <a:off x="0" y="0"/>
          <a:ext cx="0" cy="0"/>
          <a:chOff x="0" y="0"/>
          <a:chExt cx="0" cy="0"/>
        </a:xfrm>
      </p:grpSpPr>
      <p:sp>
        <p:nvSpPr>
          <p:cNvPr id="657" name="Google Shape;657;p45"/>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58" name="Google Shape;658;p45"/>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659" name="Google Shape;659;p45"/>
          <p:cNvGrpSpPr/>
          <p:nvPr/>
        </p:nvGrpSpPr>
        <p:grpSpPr>
          <a:xfrm>
            <a:off x="8079303" y="4778821"/>
            <a:ext cx="510675" cy="91546"/>
            <a:chOff x="8079303" y="4778821"/>
            <a:chExt cx="510675" cy="91546"/>
          </a:xfrm>
        </p:grpSpPr>
        <p:sp>
          <p:nvSpPr>
            <p:cNvPr id="660" name="Google Shape;660;p45"/>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1" name="Google Shape;661;p45"/>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2" name="Google Shape;662;p45"/>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3" name="Google Shape;663;p45"/>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4" name="Google Shape;664;p45"/>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5" name="Google Shape;665;p45"/>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6" name="Google Shape;666;p45"/>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7" name="Google Shape;667;p45"/>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8" name="Google Shape;668;p45"/>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69" name="Google Shape;669;p45"/>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70" name="Google Shape;670;p45"/>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671" name="Google Shape;671;p45"/>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672" name="Google Shape;672;p45"/>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
        <p:nvSpPr>
          <p:cNvPr id="673" name="Google Shape;673;p45"/>
          <p:cNvSpPr txBox="1"/>
          <p:nvPr>
            <p:ph idx="1" type="body"/>
          </p:nvPr>
        </p:nvSpPr>
        <p:spPr>
          <a:xfrm>
            <a:off x="547675" y="1079850"/>
            <a:ext cx="8042400" cy="3612900"/>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1pPr>
            <a:lvl2pPr indent="-317500" lvl="1" marL="9144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4325" lvl="5" marL="2743200" marR="0" rtl="0" algn="l">
              <a:lnSpc>
                <a:spcPct val="90000"/>
              </a:lnSpc>
              <a:spcBef>
                <a:spcPts val="600"/>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9pPr>
          </a:lstStyle>
          <a:p/>
        </p:txBody>
      </p:sp>
    </p:spTree>
  </p:cSld>
  <p:clrMapOvr>
    <a:masterClrMapping/>
  </p:clrMapOvr>
  <p:extLst>
    <p:ext uri="{DCECCB84-F9BA-43D5-87BE-67443E8EF086}">
      <p15:sldGuideLst>
        <p15:guide id="1" orient="horz" pos="57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p:cSld name="2 Columns">
    <p:spTree>
      <p:nvGrpSpPr>
        <p:cNvPr id="674" name="Shape 674"/>
        <p:cNvGrpSpPr/>
        <p:nvPr/>
      </p:nvGrpSpPr>
      <p:grpSpPr>
        <a:xfrm>
          <a:off x="0" y="0"/>
          <a:ext cx="0" cy="0"/>
          <a:chOff x="0" y="0"/>
          <a:chExt cx="0" cy="0"/>
        </a:xfrm>
      </p:grpSpPr>
      <p:sp>
        <p:nvSpPr>
          <p:cNvPr id="675" name="Google Shape;675;p46"/>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76" name="Google Shape;676;p46"/>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677" name="Google Shape;677;p46"/>
          <p:cNvGrpSpPr/>
          <p:nvPr/>
        </p:nvGrpSpPr>
        <p:grpSpPr>
          <a:xfrm>
            <a:off x="8079303" y="4778821"/>
            <a:ext cx="510675" cy="91546"/>
            <a:chOff x="8079303" y="4778821"/>
            <a:chExt cx="510675" cy="91546"/>
          </a:xfrm>
        </p:grpSpPr>
        <p:sp>
          <p:nvSpPr>
            <p:cNvPr id="678" name="Google Shape;678;p46"/>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79" name="Google Shape;679;p46"/>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0" name="Google Shape;680;p46"/>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1" name="Google Shape;681;p46"/>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2" name="Google Shape;682;p46"/>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3" name="Google Shape;683;p46"/>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4" name="Google Shape;684;p46"/>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5" name="Google Shape;685;p46"/>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6" name="Google Shape;686;p46"/>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7" name="Google Shape;687;p46"/>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88" name="Google Shape;688;p46"/>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689" name="Google Shape;689;p46"/>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690" name="Google Shape;690;p46"/>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extLst>
    <p:ext uri="{DCECCB84-F9BA-43D5-87BE-67443E8EF086}">
      <p15:sldGuideLst>
        <p15:guide id="1" orient="horz" pos="572">
          <p15:clr>
            <a:srgbClr val="FBAE40"/>
          </p15:clr>
        </p15:guide>
        <p15:guide id="2" pos="2706">
          <p15:clr>
            <a:srgbClr val="FBAE40"/>
          </p15:clr>
        </p15:guide>
        <p15:guide id="3" pos="30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691" name="Shape 691"/>
        <p:cNvGrpSpPr/>
        <p:nvPr/>
      </p:nvGrpSpPr>
      <p:grpSpPr>
        <a:xfrm>
          <a:off x="0" y="0"/>
          <a:ext cx="0" cy="0"/>
          <a:chOff x="0" y="0"/>
          <a:chExt cx="0" cy="0"/>
        </a:xfrm>
      </p:grpSpPr>
      <p:sp>
        <p:nvSpPr>
          <p:cNvPr id="692" name="Google Shape;692;p47"/>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3" name="Google Shape;693;p47"/>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694" name="Google Shape;694;p47"/>
          <p:cNvGrpSpPr/>
          <p:nvPr/>
        </p:nvGrpSpPr>
        <p:grpSpPr>
          <a:xfrm>
            <a:off x="8079303" y="4778821"/>
            <a:ext cx="510675" cy="91546"/>
            <a:chOff x="8079303" y="4778821"/>
            <a:chExt cx="510675" cy="91546"/>
          </a:xfrm>
        </p:grpSpPr>
        <p:sp>
          <p:nvSpPr>
            <p:cNvPr id="695" name="Google Shape;695;p47"/>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96" name="Google Shape;696;p47"/>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97" name="Google Shape;697;p47"/>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98" name="Google Shape;698;p47"/>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699" name="Google Shape;699;p47"/>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0" name="Google Shape;700;p47"/>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1" name="Google Shape;701;p47"/>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2" name="Google Shape;702;p47"/>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3" name="Google Shape;703;p47"/>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4" name="Google Shape;704;p47"/>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05" name="Google Shape;705;p47"/>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706" name="Google Shape;706;p47"/>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707" name="Google Shape;707;p47"/>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Tree>
  </p:cSld>
  <p:clrMapOvr>
    <a:masterClrMapping/>
  </p:clrMapOvr>
  <p:extLst>
    <p:ext uri="{DCECCB84-F9BA-43D5-87BE-67443E8EF086}">
      <p15:sldGuideLst>
        <p15:guide id="1" orient="horz" pos="572">
          <p15:clr>
            <a:srgbClr val="FBAE40"/>
          </p15:clr>
        </p15:guide>
        <p15:guide id="2" pos="1805">
          <p15:clr>
            <a:srgbClr val="FBAE40"/>
          </p15:clr>
        </p15:guide>
        <p15:guide id="3" pos="2146">
          <p15:clr>
            <a:srgbClr val="FBAE40"/>
          </p15:clr>
        </p15:guide>
        <p15:guide id="4" pos="3610">
          <p15:clr>
            <a:srgbClr val="FBAE40"/>
          </p15:clr>
        </p15:guide>
        <p15:guide id="5" pos="394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4 Columns">
    <p:spTree>
      <p:nvGrpSpPr>
        <p:cNvPr id="708" name="Shape 708"/>
        <p:cNvGrpSpPr/>
        <p:nvPr/>
      </p:nvGrpSpPr>
      <p:grpSpPr>
        <a:xfrm>
          <a:off x="0" y="0"/>
          <a:ext cx="0" cy="0"/>
          <a:chOff x="0" y="0"/>
          <a:chExt cx="0" cy="0"/>
        </a:xfrm>
      </p:grpSpPr>
      <p:sp>
        <p:nvSpPr>
          <p:cNvPr id="709" name="Google Shape;709;p48"/>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descr="A picture containing light&#10;&#10;Description automatically generated" id="710" name="Google Shape;710;p48"/>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
        <p:nvSpPr>
          <p:cNvPr id="711" name="Google Shape;711;p48"/>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712" name="Google Shape;712;p48"/>
          <p:cNvGrpSpPr/>
          <p:nvPr/>
        </p:nvGrpSpPr>
        <p:grpSpPr>
          <a:xfrm>
            <a:off x="8079303" y="4778821"/>
            <a:ext cx="510675" cy="91546"/>
            <a:chOff x="8079303" y="4778821"/>
            <a:chExt cx="510675" cy="91546"/>
          </a:xfrm>
        </p:grpSpPr>
        <p:sp>
          <p:nvSpPr>
            <p:cNvPr id="713" name="Google Shape;713;p48"/>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4" name="Google Shape;714;p48"/>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5" name="Google Shape;715;p48"/>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6" name="Google Shape;716;p48"/>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7" name="Google Shape;717;p48"/>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8" name="Google Shape;718;p48"/>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19" name="Google Shape;719;p48"/>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20" name="Google Shape;720;p48"/>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21" name="Google Shape;721;p48"/>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22" name="Google Shape;722;p48"/>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23" name="Google Shape;723;p48"/>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724" name="Google Shape;724;p48"/>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orient="horz" pos="572">
          <p15:clr>
            <a:srgbClr val="FBAE40"/>
          </p15:clr>
        </p15:guide>
        <p15:guide id="2" pos="1440">
          <p15:clr>
            <a:srgbClr val="FBAE40"/>
          </p15:clr>
        </p15:guide>
        <p15:guide id="3" pos="1663">
          <p15:clr>
            <a:srgbClr val="FBAE40"/>
          </p15:clr>
        </p15:guide>
        <p15:guide id="4" pos="2762">
          <p15:clr>
            <a:srgbClr val="FBAE40"/>
          </p15:clr>
        </p15:guide>
        <p15:guide id="5" pos="2990">
          <p15:clr>
            <a:srgbClr val="FBAE40"/>
          </p15:clr>
        </p15:guide>
        <p15:guide id="6" pos="4089">
          <p15:clr>
            <a:srgbClr val="FBAE40"/>
          </p15:clr>
        </p15:guide>
        <p15:guide id="7" pos="43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Third">
  <p:cSld name="One Third">
    <p:bg>
      <p:bgPr>
        <a:solidFill>
          <a:srgbClr val="404040"/>
        </a:solidFill>
      </p:bgPr>
    </p:bg>
    <p:spTree>
      <p:nvGrpSpPr>
        <p:cNvPr id="725" name="Shape 725"/>
        <p:cNvGrpSpPr/>
        <p:nvPr/>
      </p:nvGrpSpPr>
      <p:grpSpPr>
        <a:xfrm>
          <a:off x="0" y="0"/>
          <a:ext cx="0" cy="0"/>
          <a:chOff x="0" y="0"/>
          <a:chExt cx="0" cy="0"/>
        </a:xfrm>
      </p:grpSpPr>
      <p:sp>
        <p:nvSpPr>
          <p:cNvPr id="726" name="Google Shape;726;p49"/>
          <p:cNvSpPr/>
          <p:nvPr/>
        </p:nvSpPr>
        <p:spPr>
          <a:xfrm>
            <a:off x="1" y="0"/>
            <a:ext cx="3141600" cy="5143500"/>
          </a:xfrm>
          <a:prstGeom prst="rect">
            <a:avLst/>
          </a:prstGeom>
          <a:solidFill>
            <a:schemeClr val="dk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727" name="Google Shape;727;p49"/>
          <p:cNvSpPr txBox="1"/>
          <p:nvPr>
            <p:ph type="title"/>
          </p:nvPr>
        </p:nvSpPr>
        <p:spPr>
          <a:xfrm>
            <a:off x="547687" y="366713"/>
            <a:ext cx="2317800" cy="11634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8" name="Google Shape;728;p49"/>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
        <p:nvSpPr>
          <p:cNvPr id="729" name="Google Shape;729;p49"/>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grpSp>
        <p:nvGrpSpPr>
          <p:cNvPr id="730" name="Google Shape;730;p49"/>
          <p:cNvGrpSpPr/>
          <p:nvPr/>
        </p:nvGrpSpPr>
        <p:grpSpPr>
          <a:xfrm>
            <a:off x="8079303" y="4778821"/>
            <a:ext cx="510675" cy="91546"/>
            <a:chOff x="8079303" y="4778821"/>
            <a:chExt cx="510675" cy="91546"/>
          </a:xfrm>
        </p:grpSpPr>
        <p:sp>
          <p:nvSpPr>
            <p:cNvPr id="731" name="Google Shape;731;p49"/>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2" name="Google Shape;732;p49"/>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3" name="Google Shape;733;p49"/>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4" name="Google Shape;734;p49"/>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5" name="Google Shape;735;p49"/>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6" name="Google Shape;736;p49"/>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7" name="Google Shape;737;p49"/>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8" name="Google Shape;738;p49"/>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39" name="Google Shape;739;p49"/>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40" name="Google Shape;740;p49"/>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41" name="Google Shape;741;p49"/>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Tree>
  </p:cSld>
  <p:clrMapOvr>
    <a:masterClrMapping/>
  </p:clrMapOvr>
  <p:extLst>
    <p:ext uri="{DCECCB84-F9BA-43D5-87BE-67443E8EF086}">
      <p15:sldGuideLst>
        <p15:guide id="1" pos="1805">
          <p15:clr>
            <a:srgbClr val="FBAE40"/>
          </p15:clr>
        </p15:guide>
        <p15:guide id="2" pos="2146">
          <p15:clr>
            <a:srgbClr val="FBAE40"/>
          </p15:clr>
        </p15:guide>
        <p15:guide id="3" pos="1979">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Thirds">
  <p:cSld name="Two Thirds">
    <p:bg>
      <p:bgPr>
        <a:solidFill>
          <a:srgbClr val="404040"/>
        </a:solidFill>
      </p:bgPr>
    </p:bg>
    <p:spTree>
      <p:nvGrpSpPr>
        <p:cNvPr id="742" name="Shape 742"/>
        <p:cNvGrpSpPr/>
        <p:nvPr/>
      </p:nvGrpSpPr>
      <p:grpSpPr>
        <a:xfrm>
          <a:off x="0" y="0"/>
          <a:ext cx="0" cy="0"/>
          <a:chOff x="0" y="0"/>
          <a:chExt cx="0" cy="0"/>
        </a:xfrm>
      </p:grpSpPr>
      <p:sp>
        <p:nvSpPr>
          <p:cNvPr id="743" name="Google Shape;743;p50"/>
          <p:cNvSpPr/>
          <p:nvPr/>
        </p:nvSpPr>
        <p:spPr>
          <a:xfrm>
            <a:off x="0" y="0"/>
            <a:ext cx="6008700" cy="5143500"/>
          </a:xfrm>
          <a:prstGeom prst="rect">
            <a:avLst/>
          </a:prstGeom>
          <a:solidFill>
            <a:schemeClr val="dk1"/>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sp>
        <p:nvSpPr>
          <p:cNvPr id="744" name="Google Shape;744;p50"/>
          <p:cNvSpPr txBox="1"/>
          <p:nvPr>
            <p:ph type="title"/>
          </p:nvPr>
        </p:nvSpPr>
        <p:spPr>
          <a:xfrm>
            <a:off x="547688" y="366713"/>
            <a:ext cx="51831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5" name="Google Shape;745;p50"/>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
        <p:nvSpPr>
          <p:cNvPr id="746" name="Google Shape;746;p50"/>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grpSp>
        <p:nvGrpSpPr>
          <p:cNvPr id="747" name="Google Shape;747;p50"/>
          <p:cNvGrpSpPr/>
          <p:nvPr/>
        </p:nvGrpSpPr>
        <p:grpSpPr>
          <a:xfrm>
            <a:off x="8079303" y="4778821"/>
            <a:ext cx="510675" cy="91546"/>
            <a:chOff x="8079303" y="4778821"/>
            <a:chExt cx="510675" cy="91546"/>
          </a:xfrm>
        </p:grpSpPr>
        <p:sp>
          <p:nvSpPr>
            <p:cNvPr id="748" name="Google Shape;748;p50"/>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49" name="Google Shape;749;p50"/>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0" name="Google Shape;750;p50"/>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1" name="Google Shape;751;p50"/>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2" name="Google Shape;752;p50"/>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3" name="Google Shape;753;p50"/>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4" name="Google Shape;754;p50"/>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5" name="Google Shape;755;p50"/>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6" name="Google Shape;756;p50"/>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7" name="Google Shape;757;p50"/>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58" name="Google Shape;758;p50"/>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Tree>
  </p:cSld>
  <p:clrMapOvr>
    <a:masterClrMapping/>
  </p:clrMapOvr>
  <p:extLst>
    <p:ext uri="{DCECCB84-F9BA-43D5-87BE-67443E8EF086}">
      <p15:sldGuideLst>
        <p15:guide id="1" pos="3610">
          <p15:clr>
            <a:srgbClr val="FBAE40"/>
          </p15:clr>
        </p15:guide>
        <p15:guide id="2" pos="3947">
          <p15:clr>
            <a:srgbClr val="FBAE40"/>
          </p15:clr>
        </p15:guide>
        <p15:guide id="3" pos="378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59" name="Shape 759"/>
        <p:cNvGrpSpPr/>
        <p:nvPr/>
      </p:nvGrpSpPr>
      <p:grpSpPr>
        <a:xfrm>
          <a:off x="0" y="0"/>
          <a:ext cx="0" cy="0"/>
          <a:chOff x="0" y="0"/>
          <a:chExt cx="0" cy="0"/>
        </a:xfrm>
      </p:grpSpPr>
      <p:sp>
        <p:nvSpPr>
          <p:cNvPr id="760" name="Google Shape;760;p51"/>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61" name="Google Shape;761;p51"/>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762" name="Google Shape;762;p51"/>
          <p:cNvGrpSpPr/>
          <p:nvPr/>
        </p:nvGrpSpPr>
        <p:grpSpPr>
          <a:xfrm>
            <a:off x="8079303" y="4778821"/>
            <a:ext cx="510675" cy="91546"/>
            <a:chOff x="8079303" y="4778821"/>
            <a:chExt cx="510675" cy="91546"/>
          </a:xfrm>
        </p:grpSpPr>
        <p:sp>
          <p:nvSpPr>
            <p:cNvPr id="763" name="Google Shape;763;p51"/>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4" name="Google Shape;764;p51"/>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5" name="Google Shape;765;p51"/>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6" name="Google Shape;766;p51"/>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7" name="Google Shape;767;p51"/>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8" name="Google Shape;768;p51"/>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69" name="Google Shape;769;p51"/>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70" name="Google Shape;770;p51"/>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71" name="Google Shape;771;p51"/>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72" name="Google Shape;772;p51"/>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73" name="Google Shape;773;p51"/>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
        <p:nvSpPr>
          <p:cNvPr id="774" name="Google Shape;774;p51"/>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pic>
        <p:nvPicPr>
          <p:cNvPr descr="A picture containing game&#10;&#10;Description automatically generated" id="775" name="Google Shape;775;p51"/>
          <p:cNvPicPr preferRelativeResize="0"/>
          <p:nvPr/>
        </p:nvPicPr>
        <p:blipFill rotWithShape="1">
          <a:blip r:embed="rId2">
            <a:alphaModFix/>
          </a:blip>
          <a:srcRect b="0" l="0" r="0" t="0"/>
          <a:stretch/>
        </p:blipFill>
        <p:spPr>
          <a:xfrm>
            <a:off x="7643375" y="0"/>
            <a:ext cx="1085008" cy="3871292"/>
          </a:xfrm>
          <a:prstGeom prst="rect">
            <a:avLst/>
          </a:prstGeom>
          <a:noFill/>
          <a:ln>
            <a:noFill/>
          </a:ln>
        </p:spPr>
      </p:pic>
    </p:spTree>
  </p:cSld>
  <p:clrMapOvr>
    <a:masterClrMapping/>
  </p:clrMapOvr>
  <p:extLst>
    <p:ext uri="{DCECCB84-F9BA-43D5-87BE-67443E8EF086}">
      <p15:sldGuideLst>
        <p15:guide id="1" orient="horz" pos="57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ase Study">
    <p:spTree>
      <p:nvGrpSpPr>
        <p:cNvPr id="776" name="Shape 776"/>
        <p:cNvGrpSpPr/>
        <p:nvPr/>
      </p:nvGrpSpPr>
      <p:grpSpPr>
        <a:xfrm>
          <a:off x="0" y="0"/>
          <a:ext cx="0" cy="0"/>
          <a:chOff x="0" y="0"/>
          <a:chExt cx="0" cy="0"/>
        </a:xfrm>
      </p:grpSpPr>
      <p:sp>
        <p:nvSpPr>
          <p:cNvPr id="777" name="Google Shape;777;p52"/>
          <p:cNvSpPr/>
          <p:nvPr/>
        </p:nvSpPr>
        <p:spPr>
          <a:xfrm>
            <a:off x="0" y="3721608"/>
            <a:ext cx="9144000" cy="1422000"/>
          </a:xfrm>
          <a:prstGeom prst="rect">
            <a:avLst/>
          </a:prstGeom>
          <a:solidFill>
            <a:srgbClr val="404040"/>
          </a:solidFill>
          <a:ln>
            <a:noFill/>
          </a:ln>
        </p:spPr>
        <p:txBody>
          <a:bodyPr anchorCtr="0" anchor="ctr" bIns="91425" lIns="182875" spcFirstLastPara="1" rIns="182875" wrap="square" tIns="91425">
            <a:noAutofit/>
          </a:bodyPr>
          <a:lstStyle/>
          <a:p>
            <a:pPr indent="0" lvl="0" marL="0" marR="0" rtl="0" algn="l">
              <a:spcBef>
                <a:spcPts val="0"/>
              </a:spcBef>
              <a:spcAft>
                <a:spcPts val="0"/>
              </a:spcAft>
              <a:buNone/>
            </a:pPr>
            <a:r>
              <a:t/>
            </a:r>
            <a:endParaRPr sz="1600">
              <a:solidFill>
                <a:schemeClr val="lt1"/>
              </a:solidFill>
              <a:latin typeface="Open Sans"/>
              <a:ea typeface="Open Sans"/>
              <a:cs typeface="Open Sans"/>
              <a:sym typeface="Open Sans"/>
            </a:endParaRPr>
          </a:p>
        </p:txBody>
      </p:sp>
      <p:cxnSp>
        <p:nvCxnSpPr>
          <p:cNvPr id="778" name="Google Shape;778;p52"/>
          <p:cNvCxnSpPr/>
          <p:nvPr/>
        </p:nvCxnSpPr>
        <p:spPr>
          <a:xfrm>
            <a:off x="3971773" y="1289303"/>
            <a:ext cx="0" cy="2203800"/>
          </a:xfrm>
          <a:prstGeom prst="straightConnector1">
            <a:avLst/>
          </a:prstGeom>
          <a:noFill/>
          <a:ln cap="rnd" cmpd="sng" w="38100">
            <a:solidFill>
              <a:srgbClr val="404040"/>
            </a:solidFill>
            <a:prstDash val="solid"/>
            <a:round/>
            <a:headEnd len="sm" w="sm" type="none"/>
            <a:tailEnd len="sm" w="sm" type="none"/>
          </a:ln>
        </p:spPr>
      </p:cxnSp>
      <p:sp>
        <p:nvSpPr>
          <p:cNvPr id="779" name="Google Shape;779;p52"/>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sz="600">
                <a:solidFill>
                  <a:srgbClr val="A3A3A3"/>
                </a:solidFill>
                <a:latin typeface="Open Sans"/>
                <a:ea typeface="Open Sans"/>
                <a:cs typeface="Open Sans"/>
                <a:sym typeface="Open Sans"/>
              </a:defRPr>
            </a:lvl1pPr>
            <a:lvl2pPr indent="0" lvl="1" marL="0" marR="0" rtl="0" algn="l">
              <a:spcBef>
                <a:spcPts val="0"/>
              </a:spcBef>
              <a:buNone/>
              <a:defRPr sz="600">
                <a:solidFill>
                  <a:srgbClr val="A3A3A3"/>
                </a:solidFill>
                <a:latin typeface="Open Sans"/>
                <a:ea typeface="Open Sans"/>
                <a:cs typeface="Open Sans"/>
                <a:sym typeface="Open Sans"/>
              </a:defRPr>
            </a:lvl2pPr>
            <a:lvl3pPr indent="0" lvl="2" marL="0" marR="0" rtl="0" algn="l">
              <a:spcBef>
                <a:spcPts val="0"/>
              </a:spcBef>
              <a:buNone/>
              <a:defRPr sz="600">
                <a:solidFill>
                  <a:srgbClr val="A3A3A3"/>
                </a:solidFill>
                <a:latin typeface="Open Sans"/>
                <a:ea typeface="Open Sans"/>
                <a:cs typeface="Open Sans"/>
                <a:sym typeface="Open Sans"/>
              </a:defRPr>
            </a:lvl3pPr>
            <a:lvl4pPr indent="0" lvl="3" marL="0" marR="0" rtl="0" algn="l">
              <a:spcBef>
                <a:spcPts val="0"/>
              </a:spcBef>
              <a:buNone/>
              <a:defRPr sz="600">
                <a:solidFill>
                  <a:srgbClr val="A3A3A3"/>
                </a:solidFill>
                <a:latin typeface="Open Sans"/>
                <a:ea typeface="Open Sans"/>
                <a:cs typeface="Open Sans"/>
                <a:sym typeface="Open Sans"/>
              </a:defRPr>
            </a:lvl4pPr>
            <a:lvl5pPr indent="0" lvl="4" marL="0" marR="0" rtl="0" algn="l">
              <a:spcBef>
                <a:spcPts val="0"/>
              </a:spcBef>
              <a:buNone/>
              <a:defRPr sz="600">
                <a:solidFill>
                  <a:srgbClr val="A3A3A3"/>
                </a:solidFill>
                <a:latin typeface="Open Sans"/>
                <a:ea typeface="Open Sans"/>
                <a:cs typeface="Open Sans"/>
                <a:sym typeface="Open Sans"/>
              </a:defRPr>
            </a:lvl5pPr>
            <a:lvl6pPr indent="0" lvl="5" marL="0" marR="0" rtl="0" algn="l">
              <a:spcBef>
                <a:spcPts val="0"/>
              </a:spcBef>
              <a:buNone/>
              <a:defRPr sz="600">
                <a:solidFill>
                  <a:srgbClr val="A3A3A3"/>
                </a:solidFill>
                <a:latin typeface="Open Sans"/>
                <a:ea typeface="Open Sans"/>
                <a:cs typeface="Open Sans"/>
                <a:sym typeface="Open Sans"/>
              </a:defRPr>
            </a:lvl6pPr>
            <a:lvl7pPr indent="0" lvl="6" marL="0" marR="0" rtl="0" algn="l">
              <a:spcBef>
                <a:spcPts val="0"/>
              </a:spcBef>
              <a:buNone/>
              <a:defRPr sz="600">
                <a:solidFill>
                  <a:srgbClr val="A3A3A3"/>
                </a:solidFill>
                <a:latin typeface="Open Sans"/>
                <a:ea typeface="Open Sans"/>
                <a:cs typeface="Open Sans"/>
                <a:sym typeface="Open Sans"/>
              </a:defRPr>
            </a:lvl7pPr>
            <a:lvl8pPr indent="0" lvl="7" marL="0" marR="0" rtl="0" algn="l">
              <a:spcBef>
                <a:spcPts val="0"/>
              </a:spcBef>
              <a:buNone/>
              <a:defRPr sz="600">
                <a:solidFill>
                  <a:srgbClr val="A3A3A3"/>
                </a:solidFill>
                <a:latin typeface="Open Sans"/>
                <a:ea typeface="Open Sans"/>
                <a:cs typeface="Open Sans"/>
                <a:sym typeface="Open Sans"/>
              </a:defRPr>
            </a:lvl8pPr>
            <a:lvl9pPr indent="0" lvl="8" marL="0" marR="0" rtl="0" algn="l">
              <a:spcBef>
                <a:spcPts val="0"/>
              </a:spcBef>
              <a:buNone/>
              <a:defRPr sz="600">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sp>
        <p:nvSpPr>
          <p:cNvPr id="780" name="Google Shape;780;p52"/>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grpSp>
        <p:nvGrpSpPr>
          <p:cNvPr id="781" name="Google Shape;781;p52"/>
          <p:cNvGrpSpPr/>
          <p:nvPr/>
        </p:nvGrpSpPr>
        <p:grpSpPr>
          <a:xfrm>
            <a:off x="8079303" y="4778821"/>
            <a:ext cx="510675" cy="91546"/>
            <a:chOff x="8079303" y="4778821"/>
            <a:chExt cx="510675" cy="91546"/>
          </a:xfrm>
        </p:grpSpPr>
        <p:sp>
          <p:nvSpPr>
            <p:cNvPr id="782" name="Google Shape;782;p52"/>
            <p:cNvSpPr/>
            <p:nvPr/>
          </p:nvSpPr>
          <p:spPr>
            <a:xfrm>
              <a:off x="8226456" y="4788405"/>
              <a:ext cx="42324" cy="62506"/>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3" name="Google Shape;783;p52"/>
            <p:cNvSpPr/>
            <p:nvPr/>
          </p:nvSpPr>
          <p:spPr>
            <a:xfrm>
              <a:off x="8276385"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4" name="Google Shape;784;p52"/>
            <p:cNvSpPr/>
            <p:nvPr/>
          </p:nvSpPr>
          <p:spPr>
            <a:xfrm>
              <a:off x="8318985" y="4804419"/>
              <a:ext cx="61196" cy="46654"/>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5" name="Google Shape;785;p52"/>
            <p:cNvSpPr/>
            <p:nvPr/>
          </p:nvSpPr>
          <p:spPr>
            <a:xfrm>
              <a:off x="8407590" y="4788419"/>
              <a:ext cx="42670" cy="62520"/>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6" name="Google Shape;786;p52"/>
            <p:cNvSpPr/>
            <p:nvPr/>
          </p:nvSpPr>
          <p:spPr>
            <a:xfrm>
              <a:off x="8452924" y="4804078"/>
              <a:ext cx="38174" cy="479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7" name="Google Shape;787;p52"/>
            <p:cNvSpPr/>
            <p:nvPr/>
          </p:nvSpPr>
          <p:spPr>
            <a:xfrm>
              <a:off x="8498735" y="4784450"/>
              <a:ext cx="16870" cy="67466"/>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8" name="Google Shape;788;p52"/>
            <p:cNvSpPr/>
            <p:nvPr/>
          </p:nvSpPr>
          <p:spPr>
            <a:xfrm>
              <a:off x="8520415" y="4785359"/>
              <a:ext cx="13081" cy="6556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89" name="Google Shape;789;p52"/>
            <p:cNvSpPr/>
            <p:nvPr/>
          </p:nvSpPr>
          <p:spPr>
            <a:xfrm>
              <a:off x="8540879" y="4804031"/>
              <a:ext cx="34010" cy="48041"/>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90" name="Google Shape;790;p52"/>
            <p:cNvSpPr/>
            <p:nvPr/>
          </p:nvSpPr>
          <p:spPr>
            <a:xfrm>
              <a:off x="8576579" y="4838448"/>
              <a:ext cx="13399" cy="13411"/>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91" name="Google Shape;791;p52"/>
            <p:cNvSpPr/>
            <p:nvPr/>
          </p:nvSpPr>
          <p:spPr>
            <a:xfrm>
              <a:off x="8079303" y="4778821"/>
              <a:ext cx="112944" cy="91546"/>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sp>
          <p:nvSpPr>
            <p:cNvPr id="792" name="Google Shape;792;p52"/>
            <p:cNvSpPr/>
            <p:nvPr/>
          </p:nvSpPr>
          <p:spPr>
            <a:xfrm>
              <a:off x="8108483" y="4793122"/>
              <a:ext cx="64459" cy="64517"/>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Poppins"/>
                <a:ea typeface="Poppins"/>
                <a:cs typeface="Poppins"/>
                <a:sym typeface="Poppins"/>
              </a:endParaRPr>
            </a:p>
          </p:txBody>
        </p:sp>
      </p:grpSp>
    </p:spTree>
  </p:cSld>
  <p:clrMapOvr>
    <a:masterClrMapping/>
  </p:clrMapOvr>
  <p:extLst>
    <p:ext uri="{DCECCB84-F9BA-43D5-87BE-67443E8EF086}">
      <p15:sldGuideLst>
        <p15:guide id="1" orient="horz" pos="694">
          <p15:clr>
            <a:srgbClr val="FBAE40"/>
          </p15:clr>
        </p15:guide>
        <p15:guide id="2" pos="876">
          <p15:clr>
            <a:srgbClr val="FBAE40"/>
          </p15:clr>
        </p15:guide>
        <p15:guide id="3" pos="1093">
          <p15:clr>
            <a:srgbClr val="FBAE40"/>
          </p15:clr>
        </p15:guide>
        <p15:guide id="4" pos="1634">
          <p15:clr>
            <a:srgbClr val="FBAE40"/>
          </p15:clr>
        </p15:guide>
        <p15:guide id="5" pos="1851">
          <p15:clr>
            <a:srgbClr val="FBAE40"/>
          </p15:clr>
        </p15:guide>
        <p15:guide id="6" pos="2392">
          <p15:clr>
            <a:srgbClr val="FBAE40"/>
          </p15:clr>
        </p15:guide>
        <p15:guide id="7" pos="2610">
          <p15:clr>
            <a:srgbClr val="FBAE40"/>
          </p15:clr>
        </p15:guide>
        <p15:guide id="8" pos="3144">
          <p15:clr>
            <a:srgbClr val="FBAE40"/>
          </p15:clr>
        </p15:guide>
        <p15:guide id="9" pos="3362">
          <p15:clr>
            <a:srgbClr val="FBAE40"/>
          </p15:clr>
        </p15:guide>
        <p15:guide id="10" pos="3903">
          <p15:clr>
            <a:srgbClr val="FBAE40"/>
          </p15:clr>
        </p15:guide>
        <p15:guide id="11" pos="4120">
          <p15:clr>
            <a:srgbClr val="FBAE40"/>
          </p15:clr>
        </p15:guide>
        <p15:guide id="12" pos="4661">
          <p15:clr>
            <a:srgbClr val="FBAE40"/>
          </p15:clr>
        </p15:guide>
        <p15:guide id="13" pos="487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75" name="Shape 75"/>
        <p:cNvGrpSpPr/>
        <p:nvPr/>
      </p:nvGrpSpPr>
      <p:grpSpPr>
        <a:xfrm>
          <a:off x="0" y="0"/>
          <a:ext cx="0" cy="0"/>
          <a:chOff x="0" y="0"/>
          <a:chExt cx="0" cy="0"/>
        </a:xfrm>
      </p:grpSpPr>
      <p:sp>
        <p:nvSpPr>
          <p:cNvPr id="76" name="Google Shape;76;p6"/>
          <p:cNvSpPr txBox="1"/>
          <p:nvPr>
            <p:ph type="title"/>
          </p:nvPr>
        </p:nvSpPr>
        <p:spPr>
          <a:xfrm>
            <a:off x="547687" y="365760"/>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Open Sans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6"/>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78" name="Google Shape;78;p6"/>
          <p:cNvGrpSpPr/>
          <p:nvPr/>
        </p:nvGrpSpPr>
        <p:grpSpPr>
          <a:xfrm>
            <a:off x="8079303" y="4778821"/>
            <a:ext cx="510660" cy="91440"/>
            <a:chOff x="648195" y="2120524"/>
            <a:chExt cx="2065666" cy="369883"/>
          </a:xfrm>
        </p:grpSpPr>
        <p:sp>
          <p:nvSpPr>
            <p:cNvPr id="79" name="Google Shape;79;p6"/>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0" name="Google Shape;80;p6"/>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1" name="Google Shape;81;p6"/>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2" name="Google Shape;82;p6"/>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3" name="Google Shape;83;p6"/>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4" name="Google Shape;84;p6"/>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 name="Google Shape;85;p6"/>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6" name="Google Shape;86;p6"/>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 name="Google Shape;87;p6"/>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8" name="Google Shape;88;p6"/>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9" name="Google Shape;89;p6"/>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90" name="Google Shape;90;p6"/>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orient="horz" pos="572">
          <p15:clr>
            <a:srgbClr val="FBAE40"/>
          </p15:clr>
        </p15:guide>
        <p15:guide id="2" pos="1805">
          <p15:clr>
            <a:srgbClr val="FBAE40"/>
          </p15:clr>
        </p15:guide>
        <p15:guide id="3" pos="2146">
          <p15:clr>
            <a:srgbClr val="FBAE40"/>
          </p15:clr>
        </p15:guide>
        <p15:guide id="4" pos="3610">
          <p15:clr>
            <a:srgbClr val="FBAE40"/>
          </p15:clr>
        </p15:guide>
        <p15:guide id="5" pos="39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A">
  <p:cSld name="Thank You A">
    <p:spTree>
      <p:nvGrpSpPr>
        <p:cNvPr id="793" name="Shape 793"/>
        <p:cNvGrpSpPr/>
        <p:nvPr/>
      </p:nvGrpSpPr>
      <p:grpSpPr>
        <a:xfrm>
          <a:off x="0" y="0"/>
          <a:ext cx="0" cy="0"/>
          <a:chOff x="0" y="0"/>
          <a:chExt cx="0" cy="0"/>
        </a:xfrm>
      </p:grpSpPr>
      <p:sp>
        <p:nvSpPr>
          <p:cNvPr id="794" name="Google Shape;794;p53"/>
          <p:cNvSpPr txBox="1"/>
          <p:nvPr/>
        </p:nvSpPr>
        <p:spPr>
          <a:xfrm>
            <a:off x="5363921" y="3288461"/>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lt1"/>
                </a:solidFill>
                <a:latin typeface="Open Sans Light"/>
                <a:ea typeface="Open Sans Light"/>
                <a:cs typeface="Open Sans Light"/>
                <a:sym typeface="Open Sans Light"/>
              </a:rPr>
              <a:t>Thank You</a:t>
            </a:r>
            <a:endParaRPr/>
          </a:p>
        </p:txBody>
      </p:sp>
      <p:grpSp>
        <p:nvGrpSpPr>
          <p:cNvPr id="795" name="Google Shape;795;p53"/>
          <p:cNvGrpSpPr/>
          <p:nvPr/>
        </p:nvGrpSpPr>
        <p:grpSpPr>
          <a:xfrm>
            <a:off x="5363922" y="4715465"/>
            <a:ext cx="944364" cy="169221"/>
            <a:chOff x="5363922" y="4342383"/>
            <a:chExt cx="944364" cy="169221"/>
          </a:xfrm>
        </p:grpSpPr>
        <p:sp>
          <p:nvSpPr>
            <p:cNvPr id="796" name="Google Shape;796;p53"/>
            <p:cNvSpPr/>
            <p:nvPr/>
          </p:nvSpPr>
          <p:spPr>
            <a:xfrm>
              <a:off x="5636048" y="4360107"/>
              <a:ext cx="78235" cy="115542"/>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797" name="Google Shape;797;p53"/>
            <p:cNvSpPr/>
            <p:nvPr/>
          </p:nvSpPr>
          <p:spPr>
            <a:xfrm>
              <a:off x="5728379" y="4389090"/>
              <a:ext cx="70564" cy="886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798" name="Google Shape;798;p53"/>
            <p:cNvSpPr/>
            <p:nvPr/>
          </p:nvSpPr>
          <p:spPr>
            <a:xfrm>
              <a:off x="5807158" y="4389720"/>
              <a:ext cx="113120" cy="86240"/>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799" name="Google Shape;799;p53"/>
            <p:cNvSpPr/>
            <p:nvPr/>
          </p:nvSpPr>
          <p:spPr>
            <a:xfrm>
              <a:off x="5971012" y="4360132"/>
              <a:ext cx="78875" cy="115568"/>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0" name="Google Shape;800;p53"/>
            <p:cNvSpPr/>
            <p:nvPr/>
          </p:nvSpPr>
          <p:spPr>
            <a:xfrm>
              <a:off x="6054847" y="4389090"/>
              <a:ext cx="70564" cy="886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1" name="Google Shape;801;p53"/>
            <p:cNvSpPr/>
            <p:nvPr/>
          </p:nvSpPr>
          <p:spPr>
            <a:xfrm>
              <a:off x="6139563" y="4352793"/>
              <a:ext cx="31184" cy="12470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2" name="Google Shape;802;p53"/>
            <p:cNvSpPr/>
            <p:nvPr/>
          </p:nvSpPr>
          <p:spPr>
            <a:xfrm>
              <a:off x="6179655" y="4354474"/>
              <a:ext cx="24179" cy="12119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3" name="Google Shape;803;p53"/>
            <p:cNvSpPr/>
            <p:nvPr/>
          </p:nvSpPr>
          <p:spPr>
            <a:xfrm>
              <a:off x="6217498" y="4389003"/>
              <a:ext cx="62867" cy="88803"/>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4" name="Google Shape;804;p53"/>
            <p:cNvSpPr/>
            <p:nvPr/>
          </p:nvSpPr>
          <p:spPr>
            <a:xfrm>
              <a:off x="6283518" y="4452650"/>
              <a:ext cx="24768" cy="24790"/>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5" name="Google Shape;805;p53"/>
            <p:cNvSpPr/>
            <p:nvPr/>
          </p:nvSpPr>
          <p:spPr>
            <a:xfrm>
              <a:off x="5363922" y="4342383"/>
              <a:ext cx="208775" cy="169221"/>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06" name="Google Shape;806;p53"/>
            <p:cNvSpPr/>
            <p:nvPr/>
          </p:nvSpPr>
          <p:spPr>
            <a:xfrm>
              <a:off x="5417883" y="4368829"/>
              <a:ext cx="119152" cy="119259"/>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sp>
        <p:nvSpPr>
          <p:cNvPr id="807" name="Google Shape;807;p53"/>
          <p:cNvSpPr txBox="1"/>
          <p:nvPr>
            <p:ph idx="1" type="body"/>
          </p:nvPr>
        </p:nvSpPr>
        <p:spPr>
          <a:xfrm>
            <a:off x="5363922" y="4155160"/>
            <a:ext cx="3225900" cy="4275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Clr>
                <a:schemeClr val="accent2"/>
              </a:buClr>
              <a:buSzPts val="1200"/>
              <a:buNone/>
              <a:defRPr sz="1200">
                <a:solidFill>
                  <a:schemeClr val="accent2"/>
                </a:solidFill>
                <a:latin typeface="Open Sans"/>
                <a:ea typeface="Open Sans"/>
                <a:cs typeface="Open Sans"/>
                <a:sym typeface="Open Sans"/>
              </a:defRPr>
            </a:lvl1pPr>
            <a:lvl2pPr indent="-228600" lvl="1" marL="914400" rtl="0" algn="l">
              <a:lnSpc>
                <a:spcPct val="120000"/>
              </a:lnSpc>
              <a:spcBef>
                <a:spcPts val="0"/>
              </a:spcBef>
              <a:spcAft>
                <a:spcPts val="0"/>
              </a:spcAft>
              <a:buClr>
                <a:schemeClr val="accent1"/>
              </a:buClr>
              <a:buSzPts val="1200"/>
              <a:buNone/>
              <a:defRPr sz="12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descr="A picture containing clock, drawing&#10;&#10;Description automatically generated" id="808" name="Google Shape;808;p53"/>
          <p:cNvPicPr preferRelativeResize="0"/>
          <p:nvPr/>
        </p:nvPicPr>
        <p:blipFill rotWithShape="1">
          <a:blip r:embed="rId2">
            <a:alphaModFix/>
          </a:blip>
          <a:srcRect b="0" l="0" r="0" t="0"/>
          <a:stretch/>
        </p:blipFill>
        <p:spPr>
          <a:xfrm>
            <a:off x="0" y="2869212"/>
            <a:ext cx="3477116" cy="2115164"/>
          </a:xfrm>
          <a:prstGeom prst="rect">
            <a:avLst/>
          </a:prstGeom>
          <a:noFill/>
          <a:ln>
            <a:noFill/>
          </a:ln>
        </p:spPr>
      </p:pic>
      <p:sp>
        <p:nvSpPr>
          <p:cNvPr id="809" name="Google Shape;809;p53"/>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B">
  <p:cSld name="Thank You B">
    <p:spTree>
      <p:nvGrpSpPr>
        <p:cNvPr id="810" name="Shape 810"/>
        <p:cNvGrpSpPr/>
        <p:nvPr/>
      </p:nvGrpSpPr>
      <p:grpSpPr>
        <a:xfrm>
          <a:off x="0" y="0"/>
          <a:ext cx="0" cy="0"/>
          <a:chOff x="0" y="0"/>
          <a:chExt cx="0" cy="0"/>
        </a:xfrm>
      </p:grpSpPr>
      <p:sp>
        <p:nvSpPr>
          <p:cNvPr id="811" name="Google Shape;811;p54"/>
          <p:cNvSpPr txBox="1"/>
          <p:nvPr>
            <p:ph idx="1" type="body"/>
          </p:nvPr>
        </p:nvSpPr>
        <p:spPr>
          <a:xfrm>
            <a:off x="547688" y="4114800"/>
            <a:ext cx="4048500" cy="206100"/>
          </a:xfrm>
          <a:prstGeom prst="rect">
            <a:avLst/>
          </a:prstGeom>
          <a:noFill/>
          <a:ln>
            <a:noFill/>
          </a:ln>
        </p:spPr>
        <p:txBody>
          <a:bodyPr anchorCtr="0" anchor="b" bIns="0" lIns="0" spcFirstLastPara="1" rIns="0" wrap="square" tIns="0">
            <a:noAutofit/>
          </a:bodyPr>
          <a:lstStyle>
            <a:lvl1pPr indent="-228600" lvl="0" marL="457200" rtl="0" algn="l">
              <a:lnSpc>
                <a:spcPct val="120000"/>
              </a:lnSpc>
              <a:spcBef>
                <a:spcPts val="0"/>
              </a:spcBef>
              <a:spcAft>
                <a:spcPts val="0"/>
              </a:spcAft>
              <a:buClr>
                <a:schemeClr val="accent2"/>
              </a:buClr>
              <a:buSzPts val="1200"/>
              <a:buNone/>
              <a:defRPr sz="1200">
                <a:solidFill>
                  <a:schemeClr val="accent2"/>
                </a:solidFill>
                <a:latin typeface="Open Sans"/>
                <a:ea typeface="Open Sans"/>
                <a:cs typeface="Open Sans"/>
                <a:sym typeface="Open Sans"/>
              </a:defRPr>
            </a:lvl1pPr>
            <a:lvl2pPr indent="-228600" lvl="1" marL="914400" rtl="0" algn="l">
              <a:lnSpc>
                <a:spcPct val="120000"/>
              </a:lnSpc>
              <a:spcBef>
                <a:spcPts val="0"/>
              </a:spcBef>
              <a:spcAft>
                <a:spcPts val="0"/>
              </a:spcAft>
              <a:buClr>
                <a:schemeClr val="accent1"/>
              </a:buClr>
              <a:buSzPts val="1200"/>
              <a:buNone/>
              <a:defRPr sz="12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200"/>
              <a:buNone/>
              <a:defRPr sz="12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812" name="Google Shape;812;p54"/>
          <p:cNvSpPr txBox="1"/>
          <p:nvPr/>
        </p:nvSpPr>
        <p:spPr>
          <a:xfrm>
            <a:off x="547688" y="3576149"/>
            <a:ext cx="3225900" cy="507900"/>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b="0" lang="en-US" sz="3300">
                <a:solidFill>
                  <a:schemeClr val="lt1"/>
                </a:solidFill>
                <a:latin typeface="Open Sans Light"/>
                <a:ea typeface="Open Sans Light"/>
                <a:cs typeface="Open Sans Light"/>
                <a:sym typeface="Open Sans Light"/>
              </a:rPr>
              <a:t>Thank You</a:t>
            </a:r>
            <a:endParaRPr/>
          </a:p>
        </p:txBody>
      </p:sp>
      <p:grpSp>
        <p:nvGrpSpPr>
          <p:cNvPr id="813" name="Google Shape;813;p54"/>
          <p:cNvGrpSpPr/>
          <p:nvPr/>
        </p:nvGrpSpPr>
        <p:grpSpPr>
          <a:xfrm>
            <a:off x="547688" y="4715465"/>
            <a:ext cx="944364" cy="169221"/>
            <a:chOff x="547688" y="4342383"/>
            <a:chExt cx="944364" cy="169221"/>
          </a:xfrm>
        </p:grpSpPr>
        <p:sp>
          <p:nvSpPr>
            <p:cNvPr id="814" name="Google Shape;814;p54"/>
            <p:cNvSpPr/>
            <p:nvPr/>
          </p:nvSpPr>
          <p:spPr>
            <a:xfrm>
              <a:off x="819814" y="4360107"/>
              <a:ext cx="78235" cy="115542"/>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15" name="Google Shape;815;p54"/>
            <p:cNvSpPr/>
            <p:nvPr/>
          </p:nvSpPr>
          <p:spPr>
            <a:xfrm>
              <a:off x="912145" y="4389090"/>
              <a:ext cx="70564" cy="886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16" name="Google Shape;816;p54"/>
            <p:cNvSpPr/>
            <p:nvPr/>
          </p:nvSpPr>
          <p:spPr>
            <a:xfrm>
              <a:off x="990924" y="4389720"/>
              <a:ext cx="113120" cy="86240"/>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17" name="Google Shape;817;p54"/>
            <p:cNvSpPr/>
            <p:nvPr/>
          </p:nvSpPr>
          <p:spPr>
            <a:xfrm>
              <a:off x="1154778" y="4360132"/>
              <a:ext cx="78875" cy="115568"/>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18" name="Google Shape;818;p54"/>
            <p:cNvSpPr/>
            <p:nvPr/>
          </p:nvSpPr>
          <p:spPr>
            <a:xfrm>
              <a:off x="1238613" y="4389090"/>
              <a:ext cx="70564" cy="88668"/>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19" name="Google Shape;819;p54"/>
            <p:cNvSpPr/>
            <p:nvPr/>
          </p:nvSpPr>
          <p:spPr>
            <a:xfrm>
              <a:off x="1323329" y="4352793"/>
              <a:ext cx="31184" cy="12470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20" name="Google Shape;820;p54"/>
            <p:cNvSpPr/>
            <p:nvPr/>
          </p:nvSpPr>
          <p:spPr>
            <a:xfrm>
              <a:off x="1363421" y="4354474"/>
              <a:ext cx="24179" cy="121193"/>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21" name="Google Shape;821;p54"/>
            <p:cNvSpPr/>
            <p:nvPr/>
          </p:nvSpPr>
          <p:spPr>
            <a:xfrm>
              <a:off x="1401264" y="4389003"/>
              <a:ext cx="62867" cy="88803"/>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22" name="Google Shape;822;p54"/>
            <p:cNvSpPr/>
            <p:nvPr/>
          </p:nvSpPr>
          <p:spPr>
            <a:xfrm>
              <a:off x="1467284" y="4452650"/>
              <a:ext cx="24768" cy="24790"/>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chemeClr val="lt1"/>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23" name="Google Shape;823;p54"/>
            <p:cNvSpPr/>
            <p:nvPr/>
          </p:nvSpPr>
          <p:spPr>
            <a:xfrm>
              <a:off x="547688" y="4342383"/>
              <a:ext cx="208775" cy="169221"/>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824" name="Google Shape;824;p54"/>
            <p:cNvSpPr/>
            <p:nvPr/>
          </p:nvSpPr>
          <p:spPr>
            <a:xfrm>
              <a:off x="601649" y="4368829"/>
              <a:ext cx="119152" cy="119259"/>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gate&#10;&#10;Description automatically generated" id="825" name="Google Shape;825;p54"/>
          <p:cNvPicPr preferRelativeResize="0"/>
          <p:nvPr/>
        </p:nvPicPr>
        <p:blipFill rotWithShape="1">
          <a:blip r:embed="rId2">
            <a:alphaModFix/>
          </a:blip>
          <a:srcRect b="0" l="0" r="0" t="0"/>
          <a:stretch/>
        </p:blipFill>
        <p:spPr>
          <a:xfrm>
            <a:off x="5149511" y="0"/>
            <a:ext cx="3775471" cy="2320811"/>
          </a:xfrm>
          <a:prstGeom prst="rect">
            <a:avLst/>
          </a:prstGeom>
          <a:noFill/>
          <a:ln>
            <a:noFill/>
          </a:ln>
        </p:spPr>
      </p:pic>
      <p:sp>
        <p:nvSpPr>
          <p:cNvPr id="826" name="Google Shape;826;p54"/>
          <p:cNvSpPr txBox="1"/>
          <p:nvPr/>
        </p:nvSpPr>
        <p:spPr>
          <a:xfrm>
            <a:off x="7035050"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Divider">
    <p:bg>
      <p:bgPr>
        <a:solidFill>
          <a:schemeClr val="accent1"/>
        </a:solidFill>
      </p:bgPr>
    </p:bg>
    <p:spTree>
      <p:nvGrpSpPr>
        <p:cNvPr id="827" name="Shape 827"/>
        <p:cNvGrpSpPr/>
        <p:nvPr/>
      </p:nvGrpSpPr>
      <p:grpSpPr>
        <a:xfrm>
          <a:off x="0" y="0"/>
          <a:ext cx="0" cy="0"/>
          <a:chOff x="0" y="0"/>
          <a:chExt cx="0" cy="0"/>
        </a:xfrm>
      </p:grpSpPr>
      <p:sp>
        <p:nvSpPr>
          <p:cNvPr id="828" name="Google Shape;828;p55"/>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chemeClr val="lt1"/>
                </a:solidFill>
                <a:latin typeface="Open Sans"/>
                <a:ea typeface="Open Sans"/>
                <a:cs typeface="Open Sans"/>
                <a:sym typeface="Open Sans"/>
              </a:rPr>
              <a:t>©2008–20 New Relic, Inc. All rights reserved</a:t>
            </a:r>
            <a:endParaRPr/>
          </a:p>
        </p:txBody>
      </p:sp>
      <p:grpSp>
        <p:nvGrpSpPr>
          <p:cNvPr id="829" name="Google Shape;829;p55"/>
          <p:cNvGrpSpPr/>
          <p:nvPr/>
        </p:nvGrpSpPr>
        <p:grpSpPr>
          <a:xfrm>
            <a:off x="8077056" y="4775908"/>
            <a:ext cx="512678" cy="94252"/>
            <a:chOff x="3527393" y="2114912"/>
            <a:chExt cx="2073102" cy="381126"/>
          </a:xfrm>
        </p:grpSpPr>
        <p:sp>
          <p:nvSpPr>
            <p:cNvPr id="830" name="Google Shape;830;p55"/>
            <p:cNvSpPr/>
            <p:nvPr/>
          </p:nvSpPr>
          <p:spPr>
            <a:xfrm>
              <a:off x="4128751" y="2159321"/>
              <a:ext cx="171216" cy="252552"/>
            </a:xfrm>
            <a:custGeom>
              <a:rect b="b" l="l" r="r" t="t"/>
              <a:pathLst>
                <a:path extrusionOk="0" h="252552" w="171216">
                  <a:moveTo>
                    <a:pt x="126976" y="252552"/>
                  </a:moveTo>
                  <a:lnTo>
                    <a:pt x="70353" y="133953"/>
                  </a:lnTo>
                  <a:cubicBezTo>
                    <a:pt x="56848" y="105935"/>
                    <a:pt x="42979" y="74107"/>
                    <a:pt x="38244" y="59146"/>
                  </a:cubicBezTo>
                  <a:lnTo>
                    <a:pt x="37151" y="60238"/>
                  </a:lnTo>
                  <a:cubicBezTo>
                    <a:pt x="38973" y="81392"/>
                    <a:pt x="39337" y="108037"/>
                    <a:pt x="39701" y="130283"/>
                  </a:cubicBezTo>
                  <a:lnTo>
                    <a:pt x="41158" y="252524"/>
                  </a:lnTo>
                  <a:lnTo>
                    <a:pt x="0" y="252524"/>
                  </a:lnTo>
                  <a:lnTo>
                    <a:pt x="0" y="56"/>
                  </a:lnTo>
                  <a:lnTo>
                    <a:pt x="47434" y="56"/>
                  </a:lnTo>
                  <a:lnTo>
                    <a:pt x="108737" y="123334"/>
                  </a:lnTo>
                  <a:cubicBezTo>
                    <a:pt x="119011" y="144294"/>
                    <a:pt x="127674" y="166005"/>
                    <a:pt x="134653" y="188280"/>
                  </a:cubicBezTo>
                  <a:lnTo>
                    <a:pt x="135746" y="187187"/>
                  </a:lnTo>
                  <a:cubicBezTo>
                    <a:pt x="134653" y="174411"/>
                    <a:pt x="132104" y="138296"/>
                    <a:pt x="132104" y="115293"/>
                  </a:cubicBezTo>
                  <a:lnTo>
                    <a:pt x="131375" y="0"/>
                  </a:lnTo>
                  <a:lnTo>
                    <a:pt x="171216" y="0"/>
                  </a:lnTo>
                  <a:lnTo>
                    <a:pt x="171216" y="2524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1" name="Google Shape;831;p55"/>
            <p:cNvSpPr/>
            <p:nvPr/>
          </p:nvSpPr>
          <p:spPr>
            <a:xfrm>
              <a:off x="4330899"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3" y="24859"/>
                  </a:cubicBezTo>
                  <a:cubicBezTo>
                    <a:pt x="37964" y="7712"/>
                    <a:pt x="56204" y="35"/>
                    <a:pt x="79570" y="35"/>
                  </a:cubicBezTo>
                  <a:cubicBezTo>
                    <a:pt x="98312" y="-556"/>
                    <a:pt x="116529" y="6258"/>
                    <a:pt x="130282" y="19004"/>
                  </a:cubicBezTo>
                  <a:cubicBezTo>
                    <a:pt x="146337" y="33601"/>
                    <a:pt x="154378" y="56211"/>
                    <a:pt x="154378" y="99274"/>
                  </a:cubicBezTo>
                  <a:lnTo>
                    <a:pt x="154378" y="107680"/>
                  </a:lnTo>
                  <a:close/>
                  <a:moveTo>
                    <a:pt x="79514" y="30379"/>
                  </a:moveTo>
                  <a:cubicBezTo>
                    <a:pt x="56904" y="30379"/>
                    <a:pt x="44492" y="48254"/>
                    <a:pt x="44492" y="78177"/>
                  </a:cubicBezTo>
                  <a:lnTo>
                    <a:pt x="112715" y="78177"/>
                  </a:lnTo>
                  <a:cubicBezTo>
                    <a:pt x="112744" y="48310"/>
                    <a:pt x="99603" y="30379"/>
                    <a:pt x="79514"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2" name="Google Shape;832;p55"/>
            <p:cNvSpPr/>
            <p:nvPr/>
          </p:nvSpPr>
          <p:spPr>
            <a:xfrm>
              <a:off x="4503376" y="2224182"/>
              <a:ext cx="247480" cy="188419"/>
            </a:xfrm>
            <a:custGeom>
              <a:rect b="b" l="l" r="r" t="t"/>
              <a:pathLst>
                <a:path extrusionOk="0" h="188419" w="247480">
                  <a:moveTo>
                    <a:pt x="195284" y="188420"/>
                  </a:moveTo>
                  <a:lnTo>
                    <a:pt x="157712" y="188420"/>
                  </a:lnTo>
                  <a:lnTo>
                    <a:pt x="135102" y="103414"/>
                  </a:lnTo>
                  <a:cubicBezTo>
                    <a:pt x="129274" y="81532"/>
                    <a:pt x="123054" y="52982"/>
                    <a:pt x="123054" y="52982"/>
                  </a:cubicBezTo>
                  <a:lnTo>
                    <a:pt x="122326" y="52982"/>
                  </a:lnTo>
                  <a:cubicBezTo>
                    <a:pt x="122326" y="52982"/>
                    <a:pt x="119524" y="71221"/>
                    <a:pt x="110278" y="105151"/>
                  </a:cubicBezTo>
                  <a:lnTo>
                    <a:pt x="87976" y="188420"/>
                  </a:lnTo>
                  <a:lnTo>
                    <a:pt x="50432" y="188420"/>
                  </a:lnTo>
                  <a:lnTo>
                    <a:pt x="0" y="5604"/>
                  </a:lnTo>
                  <a:lnTo>
                    <a:pt x="39785" y="0"/>
                  </a:lnTo>
                  <a:lnTo>
                    <a:pt x="59958" y="89545"/>
                  </a:lnTo>
                  <a:cubicBezTo>
                    <a:pt x="65057" y="112548"/>
                    <a:pt x="69456" y="138072"/>
                    <a:pt x="69456" y="138072"/>
                  </a:cubicBezTo>
                  <a:lnTo>
                    <a:pt x="70549" y="138072"/>
                  </a:lnTo>
                  <a:cubicBezTo>
                    <a:pt x="73238" y="121365"/>
                    <a:pt x="76774" y="104803"/>
                    <a:pt x="81139" y="88452"/>
                  </a:cubicBezTo>
                  <a:lnTo>
                    <a:pt x="104786" y="3054"/>
                  </a:lnTo>
                  <a:lnTo>
                    <a:pt x="144207" y="3054"/>
                  </a:lnTo>
                  <a:lnTo>
                    <a:pt x="164997" y="86239"/>
                  </a:lnTo>
                  <a:cubicBezTo>
                    <a:pt x="172673" y="116162"/>
                    <a:pt x="176680" y="138772"/>
                    <a:pt x="176680" y="138772"/>
                  </a:cubicBezTo>
                  <a:lnTo>
                    <a:pt x="177773" y="138772"/>
                  </a:lnTo>
                  <a:cubicBezTo>
                    <a:pt x="177773" y="138772"/>
                    <a:pt x="182143" y="110754"/>
                    <a:pt x="186907" y="89153"/>
                  </a:cubicBezTo>
                  <a:lnTo>
                    <a:pt x="205875" y="3054"/>
                  </a:lnTo>
                  <a:lnTo>
                    <a:pt x="247481" y="305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3" name="Google Shape;833;p55"/>
            <p:cNvSpPr/>
            <p:nvPr/>
          </p:nvSpPr>
          <p:spPr>
            <a:xfrm>
              <a:off x="4862115" y="2159377"/>
              <a:ext cx="172561" cy="252580"/>
            </a:xfrm>
            <a:custGeom>
              <a:rect b="b" l="l" r="r" t="t"/>
              <a:pathLst>
                <a:path extrusionOk="0" h="252580" w="172561">
                  <a:moveTo>
                    <a:pt x="122606" y="252496"/>
                  </a:moveTo>
                  <a:lnTo>
                    <a:pt x="100724" y="213440"/>
                  </a:lnTo>
                  <a:cubicBezTo>
                    <a:pt x="83213" y="182424"/>
                    <a:pt x="71529" y="164913"/>
                    <a:pt x="57660" y="151044"/>
                  </a:cubicBezTo>
                  <a:cubicBezTo>
                    <a:pt x="53595" y="146180"/>
                    <a:pt x="47582" y="143367"/>
                    <a:pt x="41242" y="143367"/>
                  </a:cubicBezTo>
                  <a:lnTo>
                    <a:pt x="41242" y="252468"/>
                  </a:lnTo>
                  <a:lnTo>
                    <a:pt x="0" y="252468"/>
                  </a:lnTo>
                  <a:lnTo>
                    <a:pt x="0" y="0"/>
                  </a:lnTo>
                  <a:lnTo>
                    <a:pt x="76993" y="0"/>
                  </a:lnTo>
                  <a:cubicBezTo>
                    <a:pt x="133561" y="0"/>
                    <a:pt x="159085" y="32837"/>
                    <a:pt x="159085" y="72258"/>
                  </a:cubicBezTo>
                  <a:cubicBezTo>
                    <a:pt x="159085" y="108373"/>
                    <a:pt x="135746" y="141574"/>
                    <a:pt x="96325" y="141574"/>
                  </a:cubicBezTo>
                  <a:cubicBezTo>
                    <a:pt x="105459" y="146309"/>
                    <a:pt x="122241" y="170768"/>
                    <a:pt x="135354" y="192006"/>
                  </a:cubicBezTo>
                  <a:lnTo>
                    <a:pt x="172561" y="252580"/>
                  </a:lnTo>
                  <a:close/>
                  <a:moveTo>
                    <a:pt x="64217" y="33958"/>
                  </a:moveTo>
                  <a:lnTo>
                    <a:pt x="41214" y="33958"/>
                  </a:lnTo>
                  <a:lnTo>
                    <a:pt x="41214" y="113864"/>
                  </a:lnTo>
                  <a:lnTo>
                    <a:pt x="62648" y="113864"/>
                  </a:lnTo>
                  <a:cubicBezTo>
                    <a:pt x="84530" y="113864"/>
                    <a:pt x="96269" y="111063"/>
                    <a:pt x="103890" y="103274"/>
                  </a:cubicBezTo>
                  <a:cubicBezTo>
                    <a:pt x="110810" y="96353"/>
                    <a:pt x="115097" y="85763"/>
                    <a:pt x="115097" y="72622"/>
                  </a:cubicBezTo>
                  <a:cubicBezTo>
                    <a:pt x="115321" y="47070"/>
                    <a:pt x="101452" y="33930"/>
                    <a:pt x="64217" y="339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4" name="Google Shape;834;p55"/>
            <p:cNvSpPr/>
            <p:nvPr/>
          </p:nvSpPr>
          <p:spPr>
            <a:xfrm>
              <a:off x="5045660" y="2222718"/>
              <a:ext cx="154377" cy="193811"/>
            </a:xfrm>
            <a:custGeom>
              <a:rect b="b" l="l" r="r" t="t"/>
              <a:pathLst>
                <a:path extrusionOk="0" h="193811" w="154377">
                  <a:moveTo>
                    <a:pt x="44128" y="107792"/>
                  </a:moveTo>
                  <a:lnTo>
                    <a:pt x="44128" y="110594"/>
                  </a:lnTo>
                  <a:cubicBezTo>
                    <a:pt x="44128" y="136146"/>
                    <a:pt x="53626" y="163127"/>
                    <a:pt x="89741" y="163127"/>
                  </a:cubicBezTo>
                  <a:cubicBezTo>
                    <a:pt x="106888" y="163127"/>
                    <a:pt x="121849" y="156935"/>
                    <a:pt x="135718" y="144887"/>
                  </a:cubicBezTo>
                  <a:lnTo>
                    <a:pt x="151408" y="169347"/>
                  </a:lnTo>
                  <a:cubicBezTo>
                    <a:pt x="133009" y="185345"/>
                    <a:pt x="109387" y="194045"/>
                    <a:pt x="85006" y="193806"/>
                  </a:cubicBezTo>
                  <a:cubicBezTo>
                    <a:pt x="32837" y="193806"/>
                    <a:pt x="0" y="156235"/>
                    <a:pt x="0" y="97117"/>
                  </a:cubicBezTo>
                  <a:cubicBezTo>
                    <a:pt x="0" y="64645"/>
                    <a:pt x="6920" y="43127"/>
                    <a:pt x="23002" y="24859"/>
                  </a:cubicBezTo>
                  <a:cubicBezTo>
                    <a:pt x="37964" y="7712"/>
                    <a:pt x="56204" y="35"/>
                    <a:pt x="79570" y="35"/>
                  </a:cubicBezTo>
                  <a:cubicBezTo>
                    <a:pt x="98311" y="-556"/>
                    <a:pt x="116529" y="6258"/>
                    <a:pt x="130283" y="19004"/>
                  </a:cubicBezTo>
                  <a:cubicBezTo>
                    <a:pt x="146337" y="33601"/>
                    <a:pt x="154378" y="56211"/>
                    <a:pt x="154378" y="99274"/>
                  </a:cubicBezTo>
                  <a:lnTo>
                    <a:pt x="154378" y="107680"/>
                  </a:lnTo>
                  <a:close/>
                  <a:moveTo>
                    <a:pt x="79542" y="30379"/>
                  </a:moveTo>
                  <a:cubicBezTo>
                    <a:pt x="56932" y="30379"/>
                    <a:pt x="44520" y="48254"/>
                    <a:pt x="44520" y="78177"/>
                  </a:cubicBezTo>
                  <a:lnTo>
                    <a:pt x="112743" y="78177"/>
                  </a:lnTo>
                  <a:cubicBezTo>
                    <a:pt x="112743" y="48310"/>
                    <a:pt x="99603" y="30379"/>
                    <a:pt x="79542" y="303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5" name="Google Shape;835;p55"/>
            <p:cNvSpPr/>
            <p:nvPr/>
          </p:nvSpPr>
          <p:spPr>
            <a:xfrm>
              <a:off x="5230997" y="2143323"/>
              <a:ext cx="68167" cy="272560"/>
            </a:xfrm>
            <a:custGeom>
              <a:rect b="b" l="l" r="r" t="t"/>
              <a:pathLst>
                <a:path extrusionOk="0" h="272560" w="68167">
                  <a:moveTo>
                    <a:pt x="44156" y="272557"/>
                  </a:moveTo>
                  <a:cubicBezTo>
                    <a:pt x="3642" y="272557"/>
                    <a:pt x="3642" y="236134"/>
                    <a:pt x="3642" y="220388"/>
                  </a:cubicBezTo>
                  <a:lnTo>
                    <a:pt x="3642" y="63124"/>
                  </a:lnTo>
                  <a:cubicBezTo>
                    <a:pt x="4063" y="45055"/>
                    <a:pt x="2844" y="26984"/>
                    <a:pt x="0" y="9134"/>
                  </a:cubicBezTo>
                  <a:lnTo>
                    <a:pt x="41186" y="0"/>
                  </a:lnTo>
                  <a:cubicBezTo>
                    <a:pt x="43988" y="11207"/>
                    <a:pt x="44464" y="26645"/>
                    <a:pt x="44464" y="50712"/>
                  </a:cubicBezTo>
                  <a:lnTo>
                    <a:pt x="44464" y="207248"/>
                  </a:lnTo>
                  <a:cubicBezTo>
                    <a:pt x="44464" y="232071"/>
                    <a:pt x="45557" y="236078"/>
                    <a:pt x="48471" y="240449"/>
                  </a:cubicBezTo>
                  <a:cubicBezTo>
                    <a:pt x="51743" y="244195"/>
                    <a:pt x="57095" y="245338"/>
                    <a:pt x="61611" y="243251"/>
                  </a:cubicBezTo>
                  <a:lnTo>
                    <a:pt x="68167" y="268074"/>
                  </a:lnTo>
                  <a:cubicBezTo>
                    <a:pt x="60532" y="271120"/>
                    <a:pt x="52376" y="272644"/>
                    <a:pt x="44156" y="27255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6" name="Google Shape;836;p55"/>
            <p:cNvSpPr/>
            <p:nvPr/>
          </p:nvSpPr>
          <p:spPr>
            <a:xfrm>
              <a:off x="5318913" y="2146970"/>
              <a:ext cx="52899" cy="264903"/>
            </a:xfrm>
            <a:custGeom>
              <a:rect b="b" l="l" r="r" t="t"/>
              <a:pathLst>
                <a:path extrusionOk="0" h="264903" w="52899">
                  <a:moveTo>
                    <a:pt x="25920" y="52893"/>
                  </a:moveTo>
                  <a:cubicBezTo>
                    <a:pt x="11469" y="52755"/>
                    <a:pt x="-136" y="40929"/>
                    <a:pt x="1" y="26478"/>
                  </a:cubicBezTo>
                  <a:cubicBezTo>
                    <a:pt x="1" y="26402"/>
                    <a:pt x="1" y="26323"/>
                    <a:pt x="4" y="26248"/>
                  </a:cubicBezTo>
                  <a:cubicBezTo>
                    <a:pt x="116" y="11642"/>
                    <a:pt x="12046" y="-111"/>
                    <a:pt x="26655" y="1"/>
                  </a:cubicBezTo>
                  <a:cubicBezTo>
                    <a:pt x="41260" y="113"/>
                    <a:pt x="53011" y="12043"/>
                    <a:pt x="52899" y="26651"/>
                  </a:cubicBezTo>
                  <a:cubicBezTo>
                    <a:pt x="52789" y="41257"/>
                    <a:pt x="40857" y="53008"/>
                    <a:pt x="26251" y="52898"/>
                  </a:cubicBezTo>
                  <a:cubicBezTo>
                    <a:pt x="26139" y="52896"/>
                    <a:pt x="26030" y="52896"/>
                    <a:pt x="25920" y="52893"/>
                  </a:cubicBezTo>
                  <a:close/>
                  <a:moveTo>
                    <a:pt x="5860" y="264903"/>
                  </a:moveTo>
                  <a:lnTo>
                    <a:pt x="5860" y="83180"/>
                  </a:lnTo>
                  <a:lnTo>
                    <a:pt x="46373" y="75895"/>
                  </a:lnTo>
                  <a:lnTo>
                    <a:pt x="46373" y="26490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7" name="Google Shape;837;p55"/>
            <p:cNvSpPr/>
            <p:nvPr/>
          </p:nvSpPr>
          <p:spPr>
            <a:xfrm>
              <a:off x="5401765" y="2222501"/>
              <a:ext cx="137455" cy="194107"/>
            </a:xfrm>
            <a:custGeom>
              <a:rect b="b" l="l" r="r" t="t"/>
              <a:pathLst>
                <a:path extrusionOk="0" h="194107" w="137455">
                  <a:moveTo>
                    <a:pt x="78450" y="194107"/>
                  </a:moveTo>
                  <a:cubicBezTo>
                    <a:pt x="28018" y="194107"/>
                    <a:pt x="0" y="158721"/>
                    <a:pt x="0" y="99239"/>
                  </a:cubicBezTo>
                  <a:cubicBezTo>
                    <a:pt x="0" y="31996"/>
                    <a:pt x="40149" y="0"/>
                    <a:pt x="81251" y="0"/>
                  </a:cubicBezTo>
                  <a:cubicBezTo>
                    <a:pt x="101312" y="0"/>
                    <a:pt x="115909" y="4735"/>
                    <a:pt x="132328" y="20061"/>
                  </a:cubicBezTo>
                  <a:lnTo>
                    <a:pt x="112267" y="46706"/>
                  </a:lnTo>
                  <a:cubicBezTo>
                    <a:pt x="101312" y="36843"/>
                    <a:pt x="91842" y="32473"/>
                    <a:pt x="81251" y="32473"/>
                  </a:cubicBezTo>
                  <a:cubicBezTo>
                    <a:pt x="68672" y="32260"/>
                    <a:pt x="57179" y="39584"/>
                    <a:pt x="52057" y="51076"/>
                  </a:cubicBezTo>
                  <a:cubicBezTo>
                    <a:pt x="46453" y="62284"/>
                    <a:pt x="44408" y="79543"/>
                    <a:pt x="44408" y="102517"/>
                  </a:cubicBezTo>
                  <a:cubicBezTo>
                    <a:pt x="44408" y="127733"/>
                    <a:pt x="48415" y="143759"/>
                    <a:pt x="56820" y="152949"/>
                  </a:cubicBezTo>
                  <a:cubicBezTo>
                    <a:pt x="63079" y="159819"/>
                    <a:pt x="71986" y="163677"/>
                    <a:pt x="81280" y="163540"/>
                  </a:cubicBezTo>
                  <a:cubicBezTo>
                    <a:pt x="94056" y="163540"/>
                    <a:pt x="106496" y="157348"/>
                    <a:pt x="118487" y="145300"/>
                  </a:cubicBezTo>
                  <a:lnTo>
                    <a:pt x="137455" y="169760"/>
                  </a:lnTo>
                  <a:cubicBezTo>
                    <a:pt x="120756" y="186458"/>
                    <a:pt x="103245" y="194107"/>
                    <a:pt x="78450" y="1941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8" name="Google Shape;838;p55"/>
            <p:cNvSpPr/>
            <p:nvPr/>
          </p:nvSpPr>
          <p:spPr>
            <a:xfrm>
              <a:off x="5546309" y="2361721"/>
              <a:ext cx="54186" cy="54187"/>
            </a:xfrm>
            <a:custGeom>
              <a:rect b="b" l="l" r="r" t="t"/>
              <a:pathLst>
                <a:path extrusionOk="0" h="54187" w="54186">
                  <a:moveTo>
                    <a:pt x="27234" y="54187"/>
                  </a:moveTo>
                  <a:cubicBezTo>
                    <a:pt x="12269" y="54265"/>
                    <a:pt x="79" y="42198"/>
                    <a:pt x="0" y="27234"/>
                  </a:cubicBezTo>
                  <a:cubicBezTo>
                    <a:pt x="-75" y="12272"/>
                    <a:pt x="11992" y="79"/>
                    <a:pt x="26953" y="0"/>
                  </a:cubicBezTo>
                  <a:cubicBezTo>
                    <a:pt x="41918" y="-75"/>
                    <a:pt x="54108" y="11992"/>
                    <a:pt x="54187" y="26954"/>
                  </a:cubicBezTo>
                  <a:cubicBezTo>
                    <a:pt x="54187" y="27001"/>
                    <a:pt x="54187" y="27046"/>
                    <a:pt x="54187" y="27094"/>
                  </a:cubicBezTo>
                  <a:cubicBezTo>
                    <a:pt x="54248" y="41993"/>
                    <a:pt x="42220" y="54125"/>
                    <a:pt x="27318" y="54187"/>
                  </a:cubicBezTo>
                  <a:cubicBezTo>
                    <a:pt x="27290" y="54187"/>
                    <a:pt x="27262" y="54187"/>
                    <a:pt x="27234" y="54187"/>
                  </a:cubicBezTo>
                  <a:close/>
                  <a:moveTo>
                    <a:pt x="27234" y="5380"/>
                  </a:moveTo>
                  <a:cubicBezTo>
                    <a:pt x="15206" y="4853"/>
                    <a:pt x="5029" y="14177"/>
                    <a:pt x="4503" y="26205"/>
                  </a:cubicBezTo>
                  <a:cubicBezTo>
                    <a:pt x="3979" y="38231"/>
                    <a:pt x="13300" y="48407"/>
                    <a:pt x="25328" y="48933"/>
                  </a:cubicBezTo>
                  <a:cubicBezTo>
                    <a:pt x="37356" y="49460"/>
                    <a:pt x="47532" y="40136"/>
                    <a:pt x="48059" y="28111"/>
                  </a:cubicBezTo>
                  <a:cubicBezTo>
                    <a:pt x="48073" y="27772"/>
                    <a:pt x="48079" y="27433"/>
                    <a:pt x="48079" y="27094"/>
                  </a:cubicBezTo>
                  <a:cubicBezTo>
                    <a:pt x="48390" y="15416"/>
                    <a:pt x="39175" y="5696"/>
                    <a:pt x="27494" y="5385"/>
                  </a:cubicBezTo>
                  <a:cubicBezTo>
                    <a:pt x="27407" y="5383"/>
                    <a:pt x="27320" y="5380"/>
                    <a:pt x="27234" y="5380"/>
                  </a:cubicBezTo>
                  <a:close/>
                  <a:moveTo>
                    <a:pt x="32557" y="42083"/>
                  </a:moveTo>
                  <a:cubicBezTo>
                    <a:pt x="31380" y="40038"/>
                    <a:pt x="30876" y="39281"/>
                    <a:pt x="29755" y="37068"/>
                  </a:cubicBezTo>
                  <a:cubicBezTo>
                    <a:pt x="26757" y="31464"/>
                    <a:pt x="25833" y="30063"/>
                    <a:pt x="24740" y="29643"/>
                  </a:cubicBezTo>
                  <a:cubicBezTo>
                    <a:pt x="24446" y="29489"/>
                    <a:pt x="24118" y="29413"/>
                    <a:pt x="23787" y="29419"/>
                  </a:cubicBezTo>
                  <a:lnTo>
                    <a:pt x="23787" y="42083"/>
                  </a:lnTo>
                  <a:lnTo>
                    <a:pt x="17820" y="42083"/>
                  </a:lnTo>
                  <a:lnTo>
                    <a:pt x="17820" y="11852"/>
                  </a:lnTo>
                  <a:lnTo>
                    <a:pt x="29027" y="11852"/>
                  </a:lnTo>
                  <a:cubicBezTo>
                    <a:pt x="33658" y="11535"/>
                    <a:pt x="37670" y="15032"/>
                    <a:pt x="37987" y="19663"/>
                  </a:cubicBezTo>
                  <a:cubicBezTo>
                    <a:pt x="38012" y="20019"/>
                    <a:pt x="38015" y="20378"/>
                    <a:pt x="37992" y="20734"/>
                  </a:cubicBezTo>
                  <a:cubicBezTo>
                    <a:pt x="38357" y="24903"/>
                    <a:pt x="35361" y="28612"/>
                    <a:pt x="31212" y="29139"/>
                  </a:cubicBezTo>
                  <a:cubicBezTo>
                    <a:pt x="31680" y="29523"/>
                    <a:pt x="32095" y="29965"/>
                    <a:pt x="32445" y="30456"/>
                  </a:cubicBezTo>
                  <a:cubicBezTo>
                    <a:pt x="34182" y="32641"/>
                    <a:pt x="39730" y="42251"/>
                    <a:pt x="39730" y="42251"/>
                  </a:cubicBezTo>
                  <a:close/>
                  <a:moveTo>
                    <a:pt x="29363" y="17035"/>
                  </a:moveTo>
                  <a:cubicBezTo>
                    <a:pt x="28251" y="16724"/>
                    <a:pt x="27099" y="16573"/>
                    <a:pt x="25945" y="16587"/>
                  </a:cubicBezTo>
                  <a:lnTo>
                    <a:pt x="23759" y="16587"/>
                  </a:lnTo>
                  <a:lnTo>
                    <a:pt x="23759" y="24824"/>
                  </a:lnTo>
                  <a:lnTo>
                    <a:pt x="25665" y="24824"/>
                  </a:lnTo>
                  <a:cubicBezTo>
                    <a:pt x="28298" y="24824"/>
                    <a:pt x="29447" y="24544"/>
                    <a:pt x="30259" y="23815"/>
                  </a:cubicBezTo>
                  <a:cubicBezTo>
                    <a:pt x="31041" y="22995"/>
                    <a:pt x="31464" y="21896"/>
                    <a:pt x="31436" y="20762"/>
                  </a:cubicBezTo>
                  <a:cubicBezTo>
                    <a:pt x="31649" y="19198"/>
                    <a:pt x="30803" y="17680"/>
                    <a:pt x="29363" y="170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39" name="Google Shape;839;p55"/>
            <p:cNvSpPr/>
            <p:nvPr/>
          </p:nvSpPr>
          <p:spPr>
            <a:xfrm>
              <a:off x="3527393" y="2114912"/>
              <a:ext cx="467944" cy="381126"/>
            </a:xfrm>
            <a:custGeom>
              <a:rect b="b" l="l" r="r" t="t"/>
              <a:pathLst>
                <a:path extrusionOk="0" h="381126" w="467944">
                  <a:moveTo>
                    <a:pt x="211659" y="381126"/>
                  </a:moveTo>
                  <a:cubicBezTo>
                    <a:pt x="107040" y="381126"/>
                    <a:pt x="21418" y="323381"/>
                    <a:pt x="3459" y="240673"/>
                  </a:cubicBezTo>
                  <a:cubicBezTo>
                    <a:pt x="-18563" y="139333"/>
                    <a:pt x="66891" y="34406"/>
                    <a:pt x="193979" y="6752"/>
                  </a:cubicBezTo>
                  <a:cubicBezTo>
                    <a:pt x="214432" y="2289"/>
                    <a:pt x="235303" y="25"/>
                    <a:pt x="256235" y="0"/>
                  </a:cubicBezTo>
                  <a:cubicBezTo>
                    <a:pt x="360853" y="0"/>
                    <a:pt x="446475" y="57745"/>
                    <a:pt x="464435" y="140425"/>
                  </a:cubicBezTo>
                  <a:cubicBezTo>
                    <a:pt x="475166" y="189765"/>
                    <a:pt x="461101" y="241289"/>
                    <a:pt x="424818" y="285585"/>
                  </a:cubicBezTo>
                  <a:cubicBezTo>
                    <a:pt x="388535" y="329882"/>
                    <a:pt x="335161" y="361009"/>
                    <a:pt x="273914" y="374346"/>
                  </a:cubicBezTo>
                  <a:cubicBezTo>
                    <a:pt x="253464" y="378820"/>
                    <a:pt x="232593" y="381092"/>
                    <a:pt x="211659" y="381126"/>
                  </a:cubicBezTo>
                  <a:close/>
                  <a:moveTo>
                    <a:pt x="256207" y="11291"/>
                  </a:moveTo>
                  <a:cubicBezTo>
                    <a:pt x="236087" y="11291"/>
                    <a:pt x="216024" y="13443"/>
                    <a:pt x="196361" y="17707"/>
                  </a:cubicBezTo>
                  <a:cubicBezTo>
                    <a:pt x="75324" y="44016"/>
                    <a:pt x="-6320" y="142975"/>
                    <a:pt x="14414" y="238291"/>
                  </a:cubicBezTo>
                  <a:cubicBezTo>
                    <a:pt x="31224" y="315789"/>
                    <a:pt x="112476" y="369975"/>
                    <a:pt x="211659" y="369975"/>
                  </a:cubicBezTo>
                  <a:cubicBezTo>
                    <a:pt x="231792" y="369950"/>
                    <a:pt x="251864" y="367770"/>
                    <a:pt x="271533" y="363475"/>
                  </a:cubicBezTo>
                  <a:cubicBezTo>
                    <a:pt x="330370" y="350671"/>
                    <a:pt x="381754" y="320524"/>
                    <a:pt x="416132" y="278581"/>
                  </a:cubicBezTo>
                  <a:cubicBezTo>
                    <a:pt x="450510" y="236638"/>
                    <a:pt x="463454" y="188924"/>
                    <a:pt x="453480" y="142891"/>
                  </a:cubicBezTo>
                  <a:cubicBezTo>
                    <a:pt x="436641" y="65338"/>
                    <a:pt x="355530" y="11207"/>
                    <a:pt x="256235"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40" name="Google Shape;840;p55"/>
            <p:cNvSpPr/>
            <p:nvPr/>
          </p:nvSpPr>
          <p:spPr>
            <a:xfrm>
              <a:off x="3645500" y="2172797"/>
              <a:ext cx="271884" cy="271884"/>
            </a:xfrm>
            <a:custGeom>
              <a:rect b="b" l="l" r="r" t="t"/>
              <a:pathLst>
                <a:path extrusionOk="0" h="271884" w="271884">
                  <a:moveTo>
                    <a:pt x="135914" y="271885"/>
                  </a:moveTo>
                  <a:cubicBezTo>
                    <a:pt x="60835" y="271868"/>
                    <a:pt x="-17" y="210994"/>
                    <a:pt x="0" y="135914"/>
                  </a:cubicBezTo>
                  <a:cubicBezTo>
                    <a:pt x="17" y="60835"/>
                    <a:pt x="60891" y="-17"/>
                    <a:pt x="135970" y="0"/>
                  </a:cubicBezTo>
                  <a:cubicBezTo>
                    <a:pt x="211038" y="17"/>
                    <a:pt x="271884" y="60874"/>
                    <a:pt x="271884" y="135942"/>
                  </a:cubicBezTo>
                  <a:cubicBezTo>
                    <a:pt x="271792" y="210994"/>
                    <a:pt x="210965" y="271806"/>
                    <a:pt x="135914" y="271885"/>
                  </a:cubicBezTo>
                  <a:close/>
                  <a:moveTo>
                    <a:pt x="135914" y="11319"/>
                  </a:moveTo>
                  <a:cubicBezTo>
                    <a:pt x="67024" y="11336"/>
                    <a:pt x="11190" y="67192"/>
                    <a:pt x="11207" y="136082"/>
                  </a:cubicBezTo>
                  <a:cubicBezTo>
                    <a:pt x="11224" y="204973"/>
                    <a:pt x="67080" y="260806"/>
                    <a:pt x="135970" y="260790"/>
                  </a:cubicBezTo>
                  <a:cubicBezTo>
                    <a:pt x="204849" y="260773"/>
                    <a:pt x="260677" y="204933"/>
                    <a:pt x="260677" y="136054"/>
                  </a:cubicBezTo>
                  <a:cubicBezTo>
                    <a:pt x="260663" y="67142"/>
                    <a:pt x="204827" y="11269"/>
                    <a:pt x="13591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sp>
          <p:nvSpPr>
            <p:cNvPr id="841" name="Google Shape;841;p55"/>
            <p:cNvSpPr/>
            <p:nvPr/>
          </p:nvSpPr>
          <p:spPr>
            <a:xfrm>
              <a:off x="3676460" y="2220596"/>
              <a:ext cx="169787" cy="169787"/>
            </a:xfrm>
            <a:custGeom>
              <a:rect b="b" l="l" r="r" t="t"/>
              <a:pathLst>
                <a:path extrusionOk="0" h="169787" w="169787">
                  <a:moveTo>
                    <a:pt x="84894" y="169788"/>
                  </a:moveTo>
                  <a:cubicBezTo>
                    <a:pt x="38009" y="169788"/>
                    <a:pt x="0" y="131779"/>
                    <a:pt x="0" y="84894"/>
                  </a:cubicBezTo>
                  <a:cubicBezTo>
                    <a:pt x="0" y="38009"/>
                    <a:pt x="38009" y="0"/>
                    <a:pt x="84894" y="0"/>
                  </a:cubicBezTo>
                  <a:cubicBezTo>
                    <a:pt x="131779" y="0"/>
                    <a:pt x="169788" y="38009"/>
                    <a:pt x="169788" y="84894"/>
                  </a:cubicBezTo>
                  <a:cubicBezTo>
                    <a:pt x="169726" y="131754"/>
                    <a:pt x="131753" y="169726"/>
                    <a:pt x="84894" y="169788"/>
                  </a:cubicBezTo>
                  <a:close/>
                  <a:moveTo>
                    <a:pt x="84894" y="11207"/>
                  </a:moveTo>
                  <a:cubicBezTo>
                    <a:pt x="44198" y="11207"/>
                    <a:pt x="11207" y="44198"/>
                    <a:pt x="11207" y="84894"/>
                  </a:cubicBezTo>
                  <a:cubicBezTo>
                    <a:pt x="11207" y="125590"/>
                    <a:pt x="44198" y="158581"/>
                    <a:pt x="84894" y="158581"/>
                  </a:cubicBezTo>
                  <a:cubicBezTo>
                    <a:pt x="125590" y="158581"/>
                    <a:pt x="158581" y="125590"/>
                    <a:pt x="158581" y="84894"/>
                  </a:cubicBezTo>
                  <a:cubicBezTo>
                    <a:pt x="158533" y="44218"/>
                    <a:pt x="125570" y="11255"/>
                    <a:pt x="84894" y="11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sz="1350">
                <a:solidFill>
                  <a:schemeClr val="dk1"/>
                </a:solidFill>
                <a:latin typeface="Open Sans"/>
                <a:ea typeface="Open Sans"/>
                <a:cs typeface="Open Sans"/>
                <a:sym typeface="Open Sans"/>
              </a:endParaRPr>
            </a:p>
          </p:txBody>
        </p:sp>
      </p:grpSp>
      <p:sp>
        <p:nvSpPr>
          <p:cNvPr id="842" name="Google Shape;842;p55"/>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300"/>
              <a:buFont typeface="Open Sans Light"/>
              <a:buNone/>
              <a:defRPr b="0" sz="33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3" name="Google Shape;843;p55"/>
          <p:cNvSpPr txBox="1"/>
          <p:nvPr>
            <p:ph idx="1" type="body"/>
          </p:nvPr>
        </p:nvSpPr>
        <p:spPr>
          <a:xfrm>
            <a:off x="547688" y="3322265"/>
            <a:ext cx="3249900" cy="2076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600"/>
              </a:spcBef>
              <a:spcAft>
                <a:spcPts val="0"/>
              </a:spcAft>
              <a:buClr>
                <a:schemeClr val="accent4"/>
              </a:buClr>
              <a:buSzPts val="1500"/>
              <a:buNone/>
              <a:defRPr sz="1500">
                <a:solidFill>
                  <a:schemeClr val="accent4"/>
                </a:solidFill>
                <a:latin typeface="Open Sans"/>
                <a:ea typeface="Open Sans"/>
                <a:cs typeface="Open Sans"/>
                <a:sym typeface="Open Sans"/>
              </a:defRPr>
            </a:lvl1pPr>
            <a:lvl2pPr indent="-228600" lvl="1" marL="9144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2pPr>
            <a:lvl3pPr indent="-228600" lvl="2" marL="13716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3pPr>
            <a:lvl4pPr indent="-228600" lvl="3" marL="18288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4pPr>
            <a:lvl5pPr indent="-228600" lvl="4" marL="2286000" rtl="0" algn="l">
              <a:lnSpc>
                <a:spcPct val="120000"/>
              </a:lnSpc>
              <a:spcBef>
                <a:spcPts val="600"/>
              </a:spcBef>
              <a:spcAft>
                <a:spcPts val="0"/>
              </a:spcAft>
              <a:buClr>
                <a:schemeClr val="accent1"/>
              </a:buClr>
              <a:buSzPts val="1500"/>
              <a:buNone/>
              <a:defRPr sz="1500">
                <a:solidFill>
                  <a:schemeClr val="accent1"/>
                </a:solidFill>
                <a:latin typeface="Open Sans"/>
                <a:ea typeface="Open Sans"/>
                <a:cs typeface="Open Sans"/>
                <a:sym typeface="Open Sans"/>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No Footer">
  <p:cSld name="Blank - No Footer">
    <p:spTree>
      <p:nvGrpSpPr>
        <p:cNvPr id="844" name="Shape 844"/>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1">
  <p:cSld name="1 Column_1">
    <p:spTree>
      <p:nvGrpSpPr>
        <p:cNvPr id="845" name="Shape 845"/>
        <p:cNvGrpSpPr/>
        <p:nvPr/>
      </p:nvGrpSpPr>
      <p:grpSpPr>
        <a:xfrm>
          <a:off x="0" y="0"/>
          <a:ext cx="0" cy="0"/>
          <a:chOff x="0" y="0"/>
          <a:chExt cx="0" cy="0"/>
        </a:xfrm>
      </p:grpSpPr>
      <p:sp>
        <p:nvSpPr>
          <p:cNvPr id="846" name="Google Shape;846;p57"/>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47" name="Google Shape;847;p57"/>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848" name="Google Shape;848;p57"/>
          <p:cNvGrpSpPr/>
          <p:nvPr/>
        </p:nvGrpSpPr>
        <p:grpSpPr>
          <a:xfrm>
            <a:off x="8079295" y="4778793"/>
            <a:ext cx="510633" cy="91435"/>
            <a:chOff x="648195" y="2120524"/>
            <a:chExt cx="2065666" cy="369883"/>
          </a:xfrm>
        </p:grpSpPr>
        <p:sp>
          <p:nvSpPr>
            <p:cNvPr id="849" name="Google Shape;849;p57"/>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0" name="Google Shape;850;p57"/>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1" name="Google Shape;851;p57"/>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2" name="Google Shape;852;p57"/>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3" name="Google Shape;853;p57"/>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4" name="Google Shape;854;p57"/>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5" name="Google Shape;855;p57"/>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6" name="Google Shape;856;p57"/>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7" name="Google Shape;857;p57"/>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8" name="Google Shape;858;p57"/>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59" name="Google Shape;859;p57"/>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860" name="Google Shape;860;p57"/>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861" name="Google Shape;861;p57"/>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
        <p:nvSpPr>
          <p:cNvPr id="862" name="Google Shape;862;p57"/>
          <p:cNvSpPr txBox="1"/>
          <p:nvPr>
            <p:ph idx="1" type="body"/>
          </p:nvPr>
        </p:nvSpPr>
        <p:spPr>
          <a:xfrm>
            <a:off x="547688" y="1079861"/>
            <a:ext cx="5486400" cy="3612900"/>
          </a:xfrm>
          <a:prstGeom prst="rect">
            <a:avLst/>
          </a:prstGeom>
          <a:noFill/>
          <a:ln>
            <a:noFill/>
          </a:ln>
        </p:spPr>
        <p:txBody>
          <a:bodyPr anchorCtr="0" anchor="t" bIns="0" lIns="0" spcFirstLastPara="1" rIns="0" wrap="square" tIns="0">
            <a:noAutofit/>
          </a:bodyPr>
          <a:lstStyle>
            <a:lvl1pPr indent="-342900" lvl="0" marL="457200" rtl="0" algn="l">
              <a:lnSpc>
                <a:spcPct val="120000"/>
              </a:lnSpc>
              <a:spcBef>
                <a:spcPts val="600"/>
              </a:spcBef>
              <a:spcAft>
                <a:spcPts val="0"/>
              </a:spcAft>
              <a:buSzPts val="1800"/>
              <a:buChar char="●"/>
              <a:defRPr/>
            </a:lvl1pPr>
            <a:lvl2pPr indent="-317500" lvl="1" marL="914400" rtl="0" algn="l">
              <a:lnSpc>
                <a:spcPct val="120000"/>
              </a:lnSpc>
              <a:spcBef>
                <a:spcPts val="600"/>
              </a:spcBef>
              <a:spcAft>
                <a:spcPts val="0"/>
              </a:spcAft>
              <a:buSzPts val="1400"/>
              <a:buChar char="○"/>
              <a:defRPr/>
            </a:lvl2pPr>
            <a:lvl3pPr indent="-317500" lvl="2" marL="1371600" rtl="0" algn="l">
              <a:lnSpc>
                <a:spcPct val="120000"/>
              </a:lnSpc>
              <a:spcBef>
                <a:spcPts val="600"/>
              </a:spcBef>
              <a:spcAft>
                <a:spcPts val="0"/>
              </a:spcAft>
              <a:buSzPts val="1400"/>
              <a:buChar char="■"/>
              <a:defRPr/>
            </a:lvl3pPr>
            <a:lvl4pPr indent="-317500" lvl="3" marL="1828800" rtl="0" algn="l">
              <a:lnSpc>
                <a:spcPct val="120000"/>
              </a:lnSpc>
              <a:spcBef>
                <a:spcPts val="600"/>
              </a:spcBef>
              <a:spcAft>
                <a:spcPts val="0"/>
              </a:spcAft>
              <a:buSzPts val="1400"/>
              <a:buChar char="●"/>
              <a:defRPr/>
            </a:lvl4pPr>
            <a:lvl5pPr indent="-317500" lvl="4" marL="2286000" rtl="0" algn="l">
              <a:lnSpc>
                <a:spcPct val="120000"/>
              </a:lnSpc>
              <a:spcBef>
                <a:spcPts val="600"/>
              </a:spcBef>
              <a:spcAft>
                <a:spcPts val="0"/>
              </a:spcAft>
              <a:buSzPts val="1400"/>
              <a:buChar char="○"/>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7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2">
  <p:cSld name="1 Column_2">
    <p:spTree>
      <p:nvGrpSpPr>
        <p:cNvPr id="863" name="Shape 863"/>
        <p:cNvGrpSpPr/>
        <p:nvPr/>
      </p:nvGrpSpPr>
      <p:grpSpPr>
        <a:xfrm>
          <a:off x="0" y="0"/>
          <a:ext cx="0" cy="0"/>
          <a:chOff x="0" y="0"/>
          <a:chExt cx="0" cy="0"/>
        </a:xfrm>
      </p:grpSpPr>
      <p:sp>
        <p:nvSpPr>
          <p:cNvPr id="864" name="Google Shape;864;p58"/>
          <p:cNvSpPr txBox="1"/>
          <p:nvPr>
            <p:ph type="title"/>
          </p:nvPr>
        </p:nvSpPr>
        <p:spPr>
          <a:xfrm>
            <a:off x="547687" y="365760"/>
            <a:ext cx="8042400" cy="38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2800"/>
              <a:buFont typeface="Open Sans Light"/>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5" name="Google Shape;865;p58"/>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866" name="Google Shape;866;p58"/>
          <p:cNvGrpSpPr/>
          <p:nvPr/>
        </p:nvGrpSpPr>
        <p:grpSpPr>
          <a:xfrm>
            <a:off x="8079295" y="4778793"/>
            <a:ext cx="510633" cy="91435"/>
            <a:chOff x="648195" y="2120524"/>
            <a:chExt cx="2065666" cy="369883"/>
          </a:xfrm>
        </p:grpSpPr>
        <p:sp>
          <p:nvSpPr>
            <p:cNvPr id="867" name="Google Shape;867;p58"/>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68" name="Google Shape;868;p58"/>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69" name="Google Shape;869;p58"/>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0" name="Google Shape;870;p58"/>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1" name="Google Shape;871;p58"/>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2" name="Google Shape;872;p58"/>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3" name="Google Shape;873;p58"/>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4" name="Google Shape;874;p58"/>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5" name="Google Shape;875;p58"/>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6" name="Google Shape;876;p58"/>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877" name="Google Shape;877;p58"/>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878" name="Google Shape;878;p58"/>
          <p:cNvSpPr txBox="1"/>
          <p:nvPr/>
        </p:nvSpPr>
        <p:spPr>
          <a:xfrm>
            <a:off x="6451326" y="4778375"/>
            <a:ext cx="1554900" cy="924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pic>
        <p:nvPicPr>
          <p:cNvPr descr="A picture containing light&#10;&#10;Description automatically generated" id="879" name="Google Shape;879;p58"/>
          <p:cNvPicPr preferRelativeResize="0"/>
          <p:nvPr/>
        </p:nvPicPr>
        <p:blipFill rotWithShape="1">
          <a:blip r:embed="rId2">
            <a:alphaModFix/>
          </a:blip>
          <a:srcRect b="0" l="0" r="0" t="0"/>
          <a:stretch/>
        </p:blipFill>
        <p:spPr>
          <a:xfrm>
            <a:off x="8558988" y="0"/>
            <a:ext cx="469800" cy="1441045"/>
          </a:xfrm>
          <a:prstGeom prst="rect">
            <a:avLst/>
          </a:prstGeom>
          <a:noFill/>
          <a:ln>
            <a:noFill/>
          </a:ln>
        </p:spPr>
      </p:pic>
      <p:sp>
        <p:nvSpPr>
          <p:cNvPr id="880" name="Google Shape;880;p58"/>
          <p:cNvSpPr txBox="1"/>
          <p:nvPr>
            <p:ph idx="1" type="body"/>
          </p:nvPr>
        </p:nvSpPr>
        <p:spPr>
          <a:xfrm>
            <a:off x="547688" y="1079861"/>
            <a:ext cx="5486400" cy="3612900"/>
          </a:xfrm>
          <a:prstGeom prst="rect">
            <a:avLst/>
          </a:prstGeom>
          <a:noFill/>
          <a:ln>
            <a:noFill/>
          </a:ln>
        </p:spPr>
        <p:txBody>
          <a:bodyPr anchorCtr="0" anchor="t" bIns="0" lIns="0" spcFirstLastPara="1" rIns="0" wrap="square" tIns="0">
            <a:noAutofit/>
          </a:bodyPr>
          <a:lstStyle>
            <a:lvl1pPr indent="-342900" lvl="0" marL="457200" rtl="0" algn="l">
              <a:lnSpc>
                <a:spcPct val="120000"/>
              </a:lnSpc>
              <a:spcBef>
                <a:spcPts val="600"/>
              </a:spcBef>
              <a:spcAft>
                <a:spcPts val="0"/>
              </a:spcAft>
              <a:buSzPts val="1800"/>
              <a:buChar char="●"/>
              <a:defRPr/>
            </a:lvl1pPr>
            <a:lvl2pPr indent="-317500" lvl="1" marL="914400" rtl="0" algn="l">
              <a:lnSpc>
                <a:spcPct val="120000"/>
              </a:lnSpc>
              <a:spcBef>
                <a:spcPts val="600"/>
              </a:spcBef>
              <a:spcAft>
                <a:spcPts val="0"/>
              </a:spcAft>
              <a:buSzPts val="1400"/>
              <a:buChar char="○"/>
              <a:defRPr/>
            </a:lvl2pPr>
            <a:lvl3pPr indent="-317500" lvl="2" marL="1371600" rtl="0" algn="l">
              <a:lnSpc>
                <a:spcPct val="120000"/>
              </a:lnSpc>
              <a:spcBef>
                <a:spcPts val="600"/>
              </a:spcBef>
              <a:spcAft>
                <a:spcPts val="0"/>
              </a:spcAft>
              <a:buSzPts val="1400"/>
              <a:buChar char="■"/>
              <a:defRPr/>
            </a:lvl3pPr>
            <a:lvl4pPr indent="-317500" lvl="3" marL="1828800" rtl="0" algn="l">
              <a:lnSpc>
                <a:spcPct val="120000"/>
              </a:lnSpc>
              <a:spcBef>
                <a:spcPts val="600"/>
              </a:spcBef>
              <a:spcAft>
                <a:spcPts val="0"/>
              </a:spcAft>
              <a:buSzPts val="1400"/>
              <a:buChar char="●"/>
              <a:defRPr/>
            </a:lvl4pPr>
            <a:lvl5pPr indent="-317500" lvl="4" marL="2286000" rtl="0" algn="l">
              <a:lnSpc>
                <a:spcPct val="120000"/>
              </a:lnSpc>
              <a:spcBef>
                <a:spcPts val="600"/>
              </a:spcBef>
              <a:spcAft>
                <a:spcPts val="0"/>
              </a:spcAft>
              <a:buSzPts val="1400"/>
              <a:buChar char="○"/>
              <a:defRPr/>
            </a:lvl5pPr>
            <a:lvl6pPr indent="-342900" lvl="5" marL="2743200" rtl="0" algn="l">
              <a:lnSpc>
                <a:spcPct val="90000"/>
              </a:lnSpc>
              <a:spcBef>
                <a:spcPts val="600"/>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57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s">
  <p:cSld name="4 Columns">
    <p:spTree>
      <p:nvGrpSpPr>
        <p:cNvPr id="91" name="Shape 91"/>
        <p:cNvGrpSpPr/>
        <p:nvPr/>
      </p:nvGrpSpPr>
      <p:grpSpPr>
        <a:xfrm>
          <a:off x="0" y="0"/>
          <a:ext cx="0" cy="0"/>
          <a:chOff x="0" y="0"/>
          <a:chExt cx="0" cy="0"/>
        </a:xfrm>
      </p:grpSpPr>
      <p:sp>
        <p:nvSpPr>
          <p:cNvPr id="92" name="Google Shape;92;p7"/>
          <p:cNvSpPr txBox="1"/>
          <p:nvPr>
            <p:ph type="title"/>
          </p:nvPr>
        </p:nvSpPr>
        <p:spPr>
          <a:xfrm>
            <a:off x="547687" y="365760"/>
            <a:ext cx="8042275" cy="387798"/>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2800"/>
              <a:buFont typeface="Open Sans Light"/>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7"/>
          <p:cNvSpPr txBox="1"/>
          <p:nvPr>
            <p:ph idx="12" type="sldNum"/>
          </p:nvPr>
        </p:nvSpPr>
        <p:spPr>
          <a:xfrm>
            <a:off x="8663028" y="4778375"/>
            <a:ext cx="365760" cy="92333"/>
          </a:xfrm>
          <a:prstGeom prst="rect">
            <a:avLst/>
          </a:prstGeom>
          <a:noFill/>
          <a:ln>
            <a:noFill/>
          </a:ln>
        </p:spPr>
        <p:txBody>
          <a:bodyPr anchorCtr="0" anchor="t" bIns="0" lIns="0" spcFirstLastPara="1" rIns="0" wrap="square" tIns="0">
            <a:noAutofit/>
          </a:bodyPr>
          <a:lstStyle>
            <a:lvl1pPr indent="0" lvl="0" marL="0" marR="0" rtl="0" algn="l">
              <a:spcBef>
                <a:spcPts val="0"/>
              </a:spcBef>
              <a:buNone/>
              <a:defRPr b="0" i="0" sz="600" u="none" cap="none" strike="noStrike">
                <a:solidFill>
                  <a:srgbClr val="A3A3A3"/>
                </a:solidFill>
                <a:latin typeface="Open Sans"/>
                <a:ea typeface="Open Sans"/>
                <a:cs typeface="Open Sans"/>
                <a:sym typeface="Open Sans"/>
              </a:defRPr>
            </a:lvl1pPr>
            <a:lvl2pPr indent="0" lvl="1" marL="0" marR="0" rtl="0" algn="l">
              <a:spcBef>
                <a:spcPts val="0"/>
              </a:spcBef>
              <a:buNone/>
              <a:defRPr b="0" i="0" sz="600" u="none" cap="none" strike="noStrike">
                <a:solidFill>
                  <a:srgbClr val="A3A3A3"/>
                </a:solidFill>
                <a:latin typeface="Open Sans"/>
                <a:ea typeface="Open Sans"/>
                <a:cs typeface="Open Sans"/>
                <a:sym typeface="Open Sans"/>
              </a:defRPr>
            </a:lvl2pPr>
            <a:lvl3pPr indent="0" lvl="2" marL="0" marR="0" rtl="0" algn="l">
              <a:spcBef>
                <a:spcPts val="0"/>
              </a:spcBef>
              <a:buNone/>
              <a:defRPr b="0" i="0" sz="600" u="none" cap="none" strike="noStrike">
                <a:solidFill>
                  <a:srgbClr val="A3A3A3"/>
                </a:solidFill>
                <a:latin typeface="Open Sans"/>
                <a:ea typeface="Open Sans"/>
                <a:cs typeface="Open Sans"/>
                <a:sym typeface="Open Sans"/>
              </a:defRPr>
            </a:lvl3pPr>
            <a:lvl4pPr indent="0" lvl="3" marL="0" marR="0" rtl="0" algn="l">
              <a:spcBef>
                <a:spcPts val="0"/>
              </a:spcBef>
              <a:buNone/>
              <a:defRPr b="0" i="0" sz="600" u="none" cap="none" strike="noStrike">
                <a:solidFill>
                  <a:srgbClr val="A3A3A3"/>
                </a:solidFill>
                <a:latin typeface="Open Sans"/>
                <a:ea typeface="Open Sans"/>
                <a:cs typeface="Open Sans"/>
                <a:sym typeface="Open Sans"/>
              </a:defRPr>
            </a:lvl4pPr>
            <a:lvl5pPr indent="0" lvl="4" marL="0" marR="0" rtl="0" algn="l">
              <a:spcBef>
                <a:spcPts val="0"/>
              </a:spcBef>
              <a:buNone/>
              <a:defRPr b="0" i="0" sz="600" u="none" cap="none" strike="noStrike">
                <a:solidFill>
                  <a:srgbClr val="A3A3A3"/>
                </a:solidFill>
                <a:latin typeface="Open Sans"/>
                <a:ea typeface="Open Sans"/>
                <a:cs typeface="Open Sans"/>
                <a:sym typeface="Open Sans"/>
              </a:defRPr>
            </a:lvl5pPr>
            <a:lvl6pPr indent="0" lvl="5" marL="0" marR="0" rtl="0" algn="l">
              <a:spcBef>
                <a:spcPts val="0"/>
              </a:spcBef>
              <a:buNone/>
              <a:defRPr b="0" i="0" sz="600" u="none" cap="none" strike="noStrike">
                <a:solidFill>
                  <a:srgbClr val="A3A3A3"/>
                </a:solidFill>
                <a:latin typeface="Open Sans"/>
                <a:ea typeface="Open Sans"/>
                <a:cs typeface="Open Sans"/>
                <a:sym typeface="Open Sans"/>
              </a:defRPr>
            </a:lvl6pPr>
            <a:lvl7pPr indent="0" lvl="6" marL="0" marR="0" rtl="0" algn="l">
              <a:spcBef>
                <a:spcPts val="0"/>
              </a:spcBef>
              <a:buNone/>
              <a:defRPr b="0" i="0" sz="600" u="none" cap="none" strike="noStrike">
                <a:solidFill>
                  <a:srgbClr val="A3A3A3"/>
                </a:solidFill>
                <a:latin typeface="Open Sans"/>
                <a:ea typeface="Open Sans"/>
                <a:cs typeface="Open Sans"/>
                <a:sym typeface="Open Sans"/>
              </a:defRPr>
            </a:lvl7pPr>
            <a:lvl8pPr indent="0" lvl="7" marL="0" marR="0" rtl="0" algn="l">
              <a:spcBef>
                <a:spcPts val="0"/>
              </a:spcBef>
              <a:buNone/>
              <a:defRPr b="0" i="0" sz="600" u="none" cap="none" strike="noStrike">
                <a:solidFill>
                  <a:srgbClr val="A3A3A3"/>
                </a:solidFill>
                <a:latin typeface="Open Sans"/>
                <a:ea typeface="Open Sans"/>
                <a:cs typeface="Open Sans"/>
                <a:sym typeface="Open Sans"/>
              </a:defRPr>
            </a:lvl8pPr>
            <a:lvl9pPr indent="0" lvl="8" marL="0" marR="0" rtl="0" algn="l">
              <a:spcBef>
                <a:spcPts val="0"/>
              </a:spcBef>
              <a:buNone/>
              <a:defRPr b="0" i="0" sz="600" u="none" cap="none" strike="noStrike">
                <a:solidFill>
                  <a:srgbClr val="A3A3A3"/>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US"/>
              <a:t>‹#›</a:t>
            </a:fld>
            <a:endParaRPr/>
          </a:p>
        </p:txBody>
      </p:sp>
      <p:grpSp>
        <p:nvGrpSpPr>
          <p:cNvPr id="94" name="Google Shape;94;p7"/>
          <p:cNvGrpSpPr/>
          <p:nvPr/>
        </p:nvGrpSpPr>
        <p:grpSpPr>
          <a:xfrm>
            <a:off x="8079303" y="4778821"/>
            <a:ext cx="510660" cy="91440"/>
            <a:chOff x="648195" y="2120524"/>
            <a:chExt cx="2065666" cy="369883"/>
          </a:xfrm>
        </p:grpSpPr>
        <p:sp>
          <p:nvSpPr>
            <p:cNvPr id="95" name="Google Shape;95;p7"/>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96" name="Google Shape;96;p7"/>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97" name="Google Shape;97;p7"/>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98" name="Google Shape;98;p7"/>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99" name="Google Shape;99;p7"/>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0" name="Google Shape;100;p7"/>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1" name="Google Shape;101;p7"/>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2" name="Google Shape;102;p7"/>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3" name="Google Shape;103;p7"/>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4" name="Google Shape;104;p7"/>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sp>
          <p:nvSpPr>
            <p:cNvPr id="105" name="Google Shape;105;p7"/>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350"/>
                <a:buFont typeface="Poppins"/>
                <a:buNone/>
              </a:pPr>
              <a:r>
                <a:t/>
              </a:r>
              <a:endParaRPr b="0" i="0" sz="1350" u="none" cap="none" strike="noStrike">
                <a:solidFill>
                  <a:schemeClr val="dk1"/>
                </a:solidFill>
                <a:latin typeface="Poppins"/>
                <a:ea typeface="Poppins"/>
                <a:cs typeface="Poppins"/>
                <a:sym typeface="Poppins"/>
              </a:endParaRPr>
            </a:p>
          </p:txBody>
        </p:sp>
      </p:grpSp>
      <p:sp>
        <p:nvSpPr>
          <p:cNvPr id="106" name="Google Shape;106;p7"/>
          <p:cNvSpPr txBox="1"/>
          <p:nvPr/>
        </p:nvSpPr>
        <p:spPr>
          <a:xfrm>
            <a:off x="6451326"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600" u="none" cap="none" strike="noStrike">
                <a:solidFill>
                  <a:srgbClr val="A3A3A3"/>
                </a:solidFill>
                <a:latin typeface="Open Sans"/>
                <a:ea typeface="Open Sans"/>
                <a:cs typeface="Open Sans"/>
                <a:sym typeface="Open Sans"/>
              </a:rPr>
              <a:t>©2008–20 New Relic, Inc. All rights reserved</a:t>
            </a:r>
            <a:endParaRPr/>
          </a:p>
        </p:txBody>
      </p:sp>
    </p:spTree>
  </p:cSld>
  <p:clrMapOvr>
    <a:masterClrMapping/>
  </p:clrMapOvr>
  <p:extLst>
    <p:ext uri="{DCECCB84-F9BA-43D5-87BE-67443E8EF086}">
      <p15:sldGuideLst>
        <p15:guide id="1" orient="horz" pos="572">
          <p15:clr>
            <a:srgbClr val="FBAE40"/>
          </p15:clr>
        </p15:guide>
        <p15:guide id="2" pos="1351">
          <p15:clr>
            <a:srgbClr val="FBAE40"/>
          </p15:clr>
        </p15:guide>
        <p15:guide id="3" pos="1696">
          <p15:clr>
            <a:srgbClr val="FBAE40"/>
          </p15:clr>
        </p15:guide>
        <p15:guide id="4" pos="2706">
          <p15:clr>
            <a:srgbClr val="FBAE40"/>
          </p15:clr>
        </p15:guide>
        <p15:guide id="5" pos="3046">
          <p15:clr>
            <a:srgbClr val="FBAE40"/>
          </p15:clr>
        </p15:guide>
        <p15:guide id="6" pos="4056">
          <p15:clr>
            <a:srgbClr val="FBAE40"/>
          </p15:clr>
        </p15:guide>
        <p15:guide id="7" pos="44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
  <p:cSld name="Title A">
    <p:bg>
      <p:bgPr>
        <a:solidFill>
          <a:schemeClr val="lt1"/>
        </a:solidFill>
      </p:bgPr>
    </p:bg>
    <p:spTree>
      <p:nvGrpSpPr>
        <p:cNvPr id="107" name="Shape 107"/>
        <p:cNvGrpSpPr/>
        <p:nvPr/>
      </p:nvGrpSpPr>
      <p:grpSpPr>
        <a:xfrm>
          <a:off x="0" y="0"/>
          <a:ext cx="0" cy="0"/>
          <a:chOff x="0" y="0"/>
          <a:chExt cx="0" cy="0"/>
        </a:xfrm>
      </p:grpSpPr>
      <p:sp>
        <p:nvSpPr>
          <p:cNvPr id="108" name="Google Shape;108;p8"/>
          <p:cNvSpPr txBox="1"/>
          <p:nvPr/>
        </p:nvSpPr>
        <p:spPr>
          <a:xfrm>
            <a:off x="7035050"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109" name="Google Shape;109;p8"/>
          <p:cNvSpPr txBox="1"/>
          <p:nvPr>
            <p:ph type="title"/>
          </p:nvPr>
        </p:nvSpPr>
        <p:spPr>
          <a:xfrm>
            <a:off x="3401002" y="1249003"/>
            <a:ext cx="4561748" cy="9140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300"/>
              <a:buFont typeface="Open Sans Light"/>
              <a:buNone/>
              <a:defRPr b="0" sz="3300">
                <a:latin typeface="Open Sans Light"/>
                <a:ea typeface="Open Sans Light"/>
                <a:cs typeface="Open Sans Light"/>
                <a:sym typeface="Open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10" name="Google Shape;110;p8"/>
          <p:cNvGrpSpPr/>
          <p:nvPr/>
        </p:nvGrpSpPr>
        <p:grpSpPr>
          <a:xfrm>
            <a:off x="547688" y="1319861"/>
            <a:ext cx="1775082" cy="317851"/>
            <a:chOff x="648195" y="2120524"/>
            <a:chExt cx="2065666" cy="369883"/>
          </a:xfrm>
        </p:grpSpPr>
        <p:sp>
          <p:nvSpPr>
            <p:cNvPr id="111" name="Google Shape;111;p8"/>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2" name="Google Shape;112;p8"/>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3" name="Google Shape;113;p8"/>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4" name="Google Shape;114;p8"/>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5" name="Google Shape;115;p8"/>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6" name="Google Shape;116;p8"/>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7" name="Google Shape;117;p8"/>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8" name="Google Shape;118;p8"/>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19" name="Google Shape;119;p8"/>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20" name="Google Shape;120;p8"/>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21" name="Google Shape;121;p8"/>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sp>
        <p:nvSpPr>
          <p:cNvPr id="122" name="Google Shape;122;p8"/>
          <p:cNvSpPr txBox="1"/>
          <p:nvPr>
            <p:ph idx="1" type="body"/>
          </p:nvPr>
        </p:nvSpPr>
        <p:spPr>
          <a:xfrm>
            <a:off x="3401002" y="2392763"/>
            <a:ext cx="3249936" cy="20774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accent2"/>
              </a:buClr>
              <a:buSzPts val="1500"/>
              <a:buFont typeface="Arial"/>
              <a:buNone/>
              <a:defRPr b="0" i="0" sz="1500" u="none" cap="none" strike="noStrike">
                <a:solidFill>
                  <a:schemeClr val="accent2"/>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pic>
        <p:nvPicPr>
          <p:cNvPr descr="A picture containing clock, drawing&#10;&#10;Description automatically generated" id="123" name="Google Shape;123;p8"/>
          <p:cNvPicPr preferRelativeResize="0"/>
          <p:nvPr/>
        </p:nvPicPr>
        <p:blipFill rotWithShape="1">
          <a:blip r:embed="rId2">
            <a:alphaModFix/>
          </a:blip>
          <a:srcRect b="0" l="0" r="0" t="0"/>
          <a:stretch/>
        </p:blipFill>
        <p:spPr>
          <a:xfrm>
            <a:off x="0" y="2869212"/>
            <a:ext cx="3477115" cy="2115165"/>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
  <p:cSld name="Title B">
    <p:bg>
      <p:bgPr>
        <a:solidFill>
          <a:schemeClr val="lt1"/>
        </a:solidFill>
      </p:bgPr>
    </p:bg>
    <p:spTree>
      <p:nvGrpSpPr>
        <p:cNvPr id="124" name="Shape 124"/>
        <p:cNvGrpSpPr/>
        <p:nvPr/>
      </p:nvGrpSpPr>
      <p:grpSpPr>
        <a:xfrm>
          <a:off x="0" y="0"/>
          <a:ext cx="0" cy="0"/>
          <a:chOff x="0" y="0"/>
          <a:chExt cx="0" cy="0"/>
        </a:xfrm>
      </p:grpSpPr>
      <p:sp>
        <p:nvSpPr>
          <p:cNvPr id="125" name="Google Shape;125;p9"/>
          <p:cNvSpPr txBox="1"/>
          <p:nvPr/>
        </p:nvSpPr>
        <p:spPr>
          <a:xfrm>
            <a:off x="7035050"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126" name="Google Shape;126;p9"/>
          <p:cNvSpPr txBox="1"/>
          <p:nvPr>
            <p:ph type="title"/>
          </p:nvPr>
        </p:nvSpPr>
        <p:spPr>
          <a:xfrm>
            <a:off x="547688" y="2178505"/>
            <a:ext cx="4561748" cy="9140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300"/>
              <a:buFont typeface="Open Sans Light"/>
              <a:buNone/>
              <a:defRPr b="0" sz="3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9"/>
          <p:cNvSpPr txBox="1"/>
          <p:nvPr>
            <p:ph idx="1" type="body"/>
          </p:nvPr>
        </p:nvSpPr>
        <p:spPr>
          <a:xfrm>
            <a:off x="547688" y="3322265"/>
            <a:ext cx="3249936" cy="20774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accent2"/>
              </a:buClr>
              <a:buSzPts val="1500"/>
              <a:buFont typeface="Arial"/>
              <a:buNone/>
              <a:defRPr b="0" i="0" sz="1500" u="none" cap="none" strike="noStrike">
                <a:solidFill>
                  <a:schemeClr val="accent2"/>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grpSp>
        <p:nvGrpSpPr>
          <p:cNvPr id="128" name="Google Shape;128;p9"/>
          <p:cNvGrpSpPr/>
          <p:nvPr/>
        </p:nvGrpSpPr>
        <p:grpSpPr>
          <a:xfrm>
            <a:off x="547688" y="1319861"/>
            <a:ext cx="1775082" cy="317851"/>
            <a:chOff x="648195" y="2120524"/>
            <a:chExt cx="2065666" cy="369883"/>
          </a:xfrm>
        </p:grpSpPr>
        <p:sp>
          <p:nvSpPr>
            <p:cNvPr id="129" name="Google Shape;129;p9"/>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0" name="Google Shape;130;p9"/>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1" name="Google Shape;131;p9"/>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2" name="Google Shape;132;p9"/>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3" name="Google Shape;133;p9"/>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4" name="Google Shape;134;p9"/>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5" name="Google Shape;135;p9"/>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6" name="Google Shape;136;p9"/>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7" name="Google Shape;137;p9"/>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8" name="Google Shape;138;p9"/>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39" name="Google Shape;139;p9"/>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gate&#10;&#10;Description automatically generated" id="140" name="Google Shape;140;p9"/>
          <p:cNvPicPr preferRelativeResize="0"/>
          <p:nvPr/>
        </p:nvPicPr>
        <p:blipFill rotWithShape="1">
          <a:blip r:embed="rId2">
            <a:alphaModFix/>
          </a:blip>
          <a:srcRect b="0" l="0" r="0" t="0"/>
          <a:stretch/>
        </p:blipFill>
        <p:spPr>
          <a:xfrm>
            <a:off x="5149511" y="0"/>
            <a:ext cx="3775469" cy="2320811"/>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
  <p:cSld name="Title C">
    <p:bg>
      <p:bgPr>
        <a:solidFill>
          <a:schemeClr val="lt1"/>
        </a:solidFill>
      </p:bgPr>
    </p:bg>
    <p:spTree>
      <p:nvGrpSpPr>
        <p:cNvPr id="141" name="Shape 141"/>
        <p:cNvGrpSpPr/>
        <p:nvPr/>
      </p:nvGrpSpPr>
      <p:grpSpPr>
        <a:xfrm>
          <a:off x="0" y="0"/>
          <a:ext cx="0" cy="0"/>
          <a:chOff x="0" y="0"/>
          <a:chExt cx="0" cy="0"/>
        </a:xfrm>
      </p:grpSpPr>
      <p:sp>
        <p:nvSpPr>
          <p:cNvPr id="142" name="Google Shape;142;p10"/>
          <p:cNvSpPr txBox="1"/>
          <p:nvPr/>
        </p:nvSpPr>
        <p:spPr>
          <a:xfrm>
            <a:off x="7035050" y="4778375"/>
            <a:ext cx="1554913" cy="92333"/>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lang="en-US" sz="600">
                <a:solidFill>
                  <a:srgbClr val="A3A3A3"/>
                </a:solidFill>
                <a:latin typeface="Open Sans"/>
                <a:ea typeface="Open Sans"/>
                <a:cs typeface="Open Sans"/>
                <a:sym typeface="Open Sans"/>
              </a:rPr>
              <a:t>©2008–20 New Relic, Inc. All rights reserved</a:t>
            </a:r>
            <a:endParaRPr/>
          </a:p>
        </p:txBody>
      </p:sp>
      <p:sp>
        <p:nvSpPr>
          <p:cNvPr id="143" name="Google Shape;143;p10"/>
          <p:cNvSpPr txBox="1"/>
          <p:nvPr>
            <p:ph type="title"/>
          </p:nvPr>
        </p:nvSpPr>
        <p:spPr>
          <a:xfrm>
            <a:off x="547688" y="2178505"/>
            <a:ext cx="4561748" cy="914096"/>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3300"/>
              <a:buFont typeface="Open Sans Light"/>
              <a:buNone/>
              <a:defRPr b="0" sz="33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0"/>
          <p:cNvSpPr txBox="1"/>
          <p:nvPr>
            <p:ph idx="1" type="body"/>
          </p:nvPr>
        </p:nvSpPr>
        <p:spPr>
          <a:xfrm>
            <a:off x="547688" y="3322265"/>
            <a:ext cx="3249936" cy="207749"/>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accent2"/>
              </a:buClr>
              <a:buSzPts val="1500"/>
              <a:buFont typeface="Arial"/>
              <a:buNone/>
              <a:defRPr b="0" i="0" sz="1500" u="none" cap="none" strike="noStrike">
                <a:solidFill>
                  <a:schemeClr val="accent2"/>
                </a:solidFill>
                <a:latin typeface="Open Sans"/>
                <a:ea typeface="Open Sans"/>
                <a:cs typeface="Open Sans"/>
                <a:sym typeface="Open Sans"/>
              </a:defRPr>
            </a:lvl1pPr>
            <a:lvl2pPr indent="-228600" lvl="1" marL="9144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2pPr>
            <a:lvl3pPr indent="-228600" lvl="2" marL="13716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3pPr>
            <a:lvl4pPr indent="-228600" lvl="3" marL="18288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4pPr>
            <a:lvl5pPr indent="-228600" lvl="4" marL="2286000" marR="0" rtl="0" algn="l">
              <a:lnSpc>
                <a:spcPct val="90000"/>
              </a:lnSpc>
              <a:spcBef>
                <a:spcPts val="375"/>
              </a:spcBef>
              <a:spcAft>
                <a:spcPts val="0"/>
              </a:spcAft>
              <a:buClr>
                <a:schemeClr val="accent1"/>
              </a:buClr>
              <a:buSzPts val="1500"/>
              <a:buFont typeface="Arial"/>
              <a:buNone/>
              <a:defRPr b="0" i="0" sz="1500" u="none" cap="none" strike="noStrike">
                <a:solidFill>
                  <a:schemeClr val="accent1"/>
                </a:solidFill>
                <a:latin typeface="Open Sans"/>
                <a:ea typeface="Open Sans"/>
                <a:cs typeface="Open Sans"/>
                <a:sym typeface="Open Sans"/>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Open Sans"/>
                <a:ea typeface="Open Sans"/>
                <a:cs typeface="Open Sans"/>
                <a:sym typeface="Open Sans"/>
              </a:defRPr>
            </a:lvl9pPr>
          </a:lstStyle>
          <a:p/>
        </p:txBody>
      </p:sp>
      <p:grpSp>
        <p:nvGrpSpPr>
          <p:cNvPr id="145" name="Google Shape;145;p10"/>
          <p:cNvGrpSpPr/>
          <p:nvPr/>
        </p:nvGrpSpPr>
        <p:grpSpPr>
          <a:xfrm>
            <a:off x="547688" y="1319861"/>
            <a:ext cx="1775082" cy="317851"/>
            <a:chOff x="648195" y="2120524"/>
            <a:chExt cx="2065666" cy="369883"/>
          </a:xfrm>
        </p:grpSpPr>
        <p:sp>
          <p:nvSpPr>
            <p:cNvPr id="146" name="Google Shape;146;p10"/>
            <p:cNvSpPr/>
            <p:nvPr/>
          </p:nvSpPr>
          <p:spPr>
            <a:xfrm>
              <a:off x="12434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47" name="Google Shape;147;p10"/>
            <p:cNvSpPr/>
            <p:nvPr/>
          </p:nvSpPr>
          <p:spPr>
            <a:xfrm>
              <a:off x="14454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48" name="Google Shape;148;p10"/>
            <p:cNvSpPr/>
            <p:nvPr/>
          </p:nvSpPr>
          <p:spPr>
            <a:xfrm>
              <a:off x="16177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49" name="Google Shape;149;p10"/>
            <p:cNvSpPr/>
            <p:nvPr/>
          </p:nvSpPr>
          <p:spPr>
            <a:xfrm>
              <a:off x="19761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0" name="Google Shape;150;p10"/>
            <p:cNvSpPr/>
            <p:nvPr/>
          </p:nvSpPr>
          <p:spPr>
            <a:xfrm>
              <a:off x="21595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1" name="Google Shape;151;p10"/>
            <p:cNvSpPr/>
            <p:nvPr/>
          </p:nvSpPr>
          <p:spPr>
            <a:xfrm>
              <a:off x="23448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2" name="Google Shape;152;p10"/>
            <p:cNvSpPr/>
            <p:nvPr/>
          </p:nvSpPr>
          <p:spPr>
            <a:xfrm>
              <a:off x="24325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3" name="Google Shape;153;p10"/>
            <p:cNvSpPr/>
            <p:nvPr/>
          </p:nvSpPr>
          <p:spPr>
            <a:xfrm>
              <a:off x="25153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4" name="Google Shape;154;p10"/>
            <p:cNvSpPr/>
            <p:nvPr/>
          </p:nvSpPr>
          <p:spPr>
            <a:xfrm>
              <a:off x="26597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000000"/>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5" name="Google Shape;155;p10"/>
            <p:cNvSpPr/>
            <p:nvPr/>
          </p:nvSpPr>
          <p:spPr>
            <a:xfrm>
              <a:off x="6481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8C99"/>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sp>
          <p:nvSpPr>
            <p:cNvPr id="156" name="Google Shape;156;p10"/>
            <p:cNvSpPr/>
            <p:nvPr/>
          </p:nvSpPr>
          <p:spPr>
            <a:xfrm>
              <a:off x="7662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70CCD3"/>
            </a:solidFill>
            <a:ln>
              <a:noFill/>
            </a:ln>
          </p:spPr>
          <p:txBody>
            <a:bodyPr anchorCtr="0" anchor="ctr" bIns="34275" lIns="68550" spcFirstLastPara="1" rIns="68550" wrap="square" tIns="34275">
              <a:noAutofit/>
            </a:bodyPr>
            <a:lstStyle/>
            <a:p>
              <a:pPr indent="0" lvl="0" marL="0" marR="0" rtl="0" algn="l">
                <a:spcBef>
                  <a:spcPts val="0"/>
                </a:spcBef>
                <a:spcAft>
                  <a:spcPts val="0"/>
                </a:spcAft>
                <a:buNone/>
              </a:pPr>
              <a:r>
                <a:t/>
              </a:r>
              <a:endParaRPr sz="1013">
                <a:solidFill>
                  <a:schemeClr val="dk1"/>
                </a:solidFill>
                <a:latin typeface="Poppins"/>
                <a:ea typeface="Poppins"/>
                <a:cs typeface="Poppins"/>
                <a:sym typeface="Poppins"/>
              </a:endParaRPr>
            </a:p>
          </p:txBody>
        </p:sp>
      </p:grpSp>
      <p:pic>
        <p:nvPicPr>
          <p:cNvPr descr="A picture containing light&#10;&#10;Description automatically generated" id="157" name="Google Shape;157;p10"/>
          <p:cNvPicPr preferRelativeResize="0"/>
          <p:nvPr/>
        </p:nvPicPr>
        <p:blipFill rotWithShape="1">
          <a:blip r:embed="rId2">
            <a:alphaModFix/>
          </a:blip>
          <a:srcRect b="0" l="0" r="0" t="0"/>
          <a:stretch/>
        </p:blipFill>
        <p:spPr>
          <a:xfrm>
            <a:off x="3410884" y="1381953"/>
            <a:ext cx="4733522" cy="3761546"/>
          </a:xfrm>
          <a:prstGeom prst="rect">
            <a:avLst/>
          </a:prstGeom>
          <a:noFill/>
          <a:ln>
            <a:noFill/>
          </a:ln>
        </p:spPr>
      </p:pic>
    </p:spTree>
  </p:cSld>
  <p:clrMapOvr>
    <a:masterClrMapping/>
  </p:clrMapOvr>
  <p:extLst>
    <p:ext uri="{DCECCB84-F9BA-43D5-87BE-67443E8EF086}">
      <p15:sldGuideLst>
        <p15:guide id="1" orient="horz" pos="1620">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3.xml"/><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19" Type="http://schemas.openxmlformats.org/officeDocument/2006/relationships/slideLayout" Target="../slideLayouts/slideLayout36.xml"/><Relationship Id="rId6" Type="http://schemas.openxmlformats.org/officeDocument/2006/relationships/slideLayout" Target="../slideLayouts/slideLayout23.xml"/><Relationship Id="rId18" Type="http://schemas.openxmlformats.org/officeDocument/2006/relationships/slideLayout" Target="../slideLayouts/slideLayout35.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0" Type="http://schemas.openxmlformats.org/officeDocument/2006/relationships/theme" Target="../theme/theme4.xml"/><Relationship Id="rId11" Type="http://schemas.openxmlformats.org/officeDocument/2006/relationships/slideLayout" Target="../slideLayouts/slideLayout47.xml"/><Relationship Id="rId10" Type="http://schemas.openxmlformats.org/officeDocument/2006/relationships/slideLayout" Target="../slideLayouts/slideLayout46.xml"/><Relationship Id="rId13" Type="http://schemas.openxmlformats.org/officeDocument/2006/relationships/slideLayout" Target="../slideLayouts/slideLayout49.xml"/><Relationship Id="rId12" Type="http://schemas.openxmlformats.org/officeDocument/2006/relationships/slideLayout" Target="../slideLayouts/slideLayout48.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5" Type="http://schemas.openxmlformats.org/officeDocument/2006/relationships/slideLayout" Target="../slideLayouts/slideLayout51.xml"/><Relationship Id="rId14" Type="http://schemas.openxmlformats.org/officeDocument/2006/relationships/slideLayout" Target="../slideLayouts/slideLayout50.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5" Type="http://schemas.openxmlformats.org/officeDocument/2006/relationships/slideLayout" Target="../slideLayouts/slideLayout41.xml"/><Relationship Id="rId19" Type="http://schemas.openxmlformats.org/officeDocument/2006/relationships/slideLayout" Target="../slideLayouts/slideLayout55.xml"/><Relationship Id="rId6" Type="http://schemas.openxmlformats.org/officeDocument/2006/relationships/slideLayout" Target="../slideLayouts/slideLayout42.xml"/><Relationship Id="rId18" Type="http://schemas.openxmlformats.org/officeDocument/2006/relationships/slideLayout" Target="../slideLayouts/slideLayout54.xml"/><Relationship Id="rId7" Type="http://schemas.openxmlformats.org/officeDocument/2006/relationships/slideLayout" Target="../slideLayouts/slideLayout43.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47687" y="366713"/>
            <a:ext cx="8042275" cy="387798"/>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800"/>
              <a:buFont typeface="Open Sans Light"/>
              <a:buNone/>
              <a:defRPr b="0" i="0" sz="2800" u="none" cap="none" strike="noStrike">
                <a:solidFill>
                  <a:schemeClr val="dk1"/>
                </a:solidFill>
                <a:latin typeface="Open Sans Light"/>
                <a:ea typeface="Open Sans Light"/>
                <a:cs typeface="Open Sans Light"/>
                <a:sym typeface="Open Sans Ligh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5">
          <p15:clr>
            <a:srgbClr val="F26B43"/>
          </p15:clr>
        </p15:guide>
        <p15:guide id="2" pos="5411">
          <p15:clr>
            <a:srgbClr val="F26B43"/>
          </p15:clr>
        </p15:guide>
        <p15:guide id="3" orient="horz" pos="231">
          <p15:clr>
            <a:srgbClr val="F26B43"/>
          </p15:clr>
        </p15:guide>
        <p15:guide id="4" orient="horz" pos="3010">
          <p15:clr>
            <a:srgbClr val="F26B43"/>
          </p15:clr>
        </p15:guide>
        <p15:guide id="5" pos="2880">
          <p15:clr>
            <a:srgbClr val="5ACBF0"/>
          </p15:clr>
        </p15:guide>
        <p15:guide id="6" orient="horz" pos="162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19"/>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2800"/>
              <a:buFont typeface="Open Sans Light"/>
              <a:buNone/>
              <a:defRPr b="0" i="0" sz="2800" u="none" cap="none" strike="noStrike">
                <a:solidFill>
                  <a:schemeClr val="dk1"/>
                </a:solidFill>
                <a:latin typeface="Open Sans Light"/>
                <a:ea typeface="Open Sans Light"/>
                <a:cs typeface="Open Sans Light"/>
                <a:sym typeface="Open Sans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9" name="Google Shape;279;p19"/>
          <p:cNvSpPr txBox="1"/>
          <p:nvPr>
            <p:ph idx="1" type="body"/>
          </p:nvPr>
        </p:nvSpPr>
        <p:spPr>
          <a:xfrm>
            <a:off x="547687" y="1079861"/>
            <a:ext cx="8042400" cy="3612900"/>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1pPr>
            <a:lvl2pPr indent="-317500" lvl="1" marL="914400" marR="0" rtl="0" algn="l">
              <a:lnSpc>
                <a:spcPct val="120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20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20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20000"/>
              </a:lnSpc>
              <a:spcBef>
                <a:spcPts val="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4325" lvl="5" marL="2743200" marR="0" rtl="0" algn="l">
              <a:lnSpc>
                <a:spcPct val="90000"/>
              </a:lnSpc>
              <a:spcBef>
                <a:spcPts val="600"/>
              </a:spcBef>
              <a:spcAft>
                <a:spcPts val="0"/>
              </a:spcAft>
              <a:buClr>
                <a:schemeClr val="dk1"/>
              </a:buClr>
              <a:buSzPts val="1350"/>
              <a:buFont typeface="Open Sans"/>
              <a:buChar char="•"/>
              <a:defRPr b="0" i="0" sz="1350" u="none" cap="none" strike="noStrike">
                <a:solidFill>
                  <a:schemeClr val="dk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dk1"/>
              </a:buClr>
              <a:buSzPts val="1350"/>
              <a:buFont typeface="Open Sans"/>
              <a:buChar char="•"/>
              <a:defRPr b="0" i="0" sz="1350" u="none" cap="none" strike="noStrike">
                <a:solidFill>
                  <a:schemeClr val="dk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dk1"/>
              </a:buClr>
              <a:buSzPts val="1350"/>
              <a:buFont typeface="Open Sans"/>
              <a:buChar char="•"/>
              <a:defRPr b="0" i="0" sz="1350" u="none" cap="none" strike="noStrike">
                <a:solidFill>
                  <a:schemeClr val="dk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dk1"/>
              </a:buClr>
              <a:buSzPts val="1350"/>
              <a:buFont typeface="Open Sans"/>
              <a:buChar char="•"/>
              <a:defRPr b="0" i="0" sz="1350" u="none" cap="none" strike="noStrike">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5">
          <p15:clr>
            <a:srgbClr val="F26B43"/>
          </p15:clr>
        </p15:guide>
        <p15:guide id="2" pos="5411">
          <p15:clr>
            <a:srgbClr val="F26B43"/>
          </p15:clr>
        </p15:guide>
        <p15:guide id="3" orient="horz" pos="231">
          <p15:clr>
            <a:srgbClr val="F26B43"/>
          </p15:clr>
        </p15:guide>
        <p15:guide id="4" orient="horz" pos="3010">
          <p15:clr>
            <a:srgbClr val="F26B43"/>
          </p15:clr>
        </p15:guide>
        <p15:guide id="5" pos="2880">
          <p15:clr>
            <a:srgbClr val="5ACBF0"/>
          </p15:clr>
        </p15:guide>
        <p15:guide id="6" orient="horz" pos="162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0" name="Shape 570"/>
        <p:cNvGrpSpPr/>
        <p:nvPr/>
      </p:nvGrpSpPr>
      <p:grpSpPr>
        <a:xfrm>
          <a:off x="0" y="0"/>
          <a:ext cx="0" cy="0"/>
          <a:chOff x="0" y="0"/>
          <a:chExt cx="0" cy="0"/>
        </a:xfrm>
      </p:grpSpPr>
      <p:sp>
        <p:nvSpPr>
          <p:cNvPr id="571" name="Google Shape;571;p39"/>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2800"/>
              <a:buFont typeface="Open Sans Light"/>
              <a:buNone/>
              <a:defRPr b="0" i="0" sz="2800" u="none" cap="none" strike="noStrike">
                <a:solidFill>
                  <a:schemeClr val="lt1"/>
                </a:solidFill>
                <a:latin typeface="Open Sans Light"/>
                <a:ea typeface="Open Sans Light"/>
                <a:cs typeface="Open Sans Light"/>
                <a:sym typeface="Open Sans Light"/>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72" name="Google Shape;572;p39"/>
          <p:cNvSpPr txBox="1"/>
          <p:nvPr>
            <p:ph idx="1" type="body"/>
          </p:nvPr>
        </p:nvSpPr>
        <p:spPr>
          <a:xfrm>
            <a:off x="547675" y="1079850"/>
            <a:ext cx="8042400" cy="3612900"/>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1pPr>
            <a:lvl2pPr indent="-317500" lvl="1" marL="9144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2pPr>
            <a:lvl3pPr indent="-317500" lvl="2" marL="13716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3pPr>
            <a:lvl4pPr indent="-317500" lvl="3" marL="18288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4pPr>
            <a:lvl5pPr indent="-317500" lvl="4" marL="2286000" marR="0" rtl="0" algn="l">
              <a:lnSpc>
                <a:spcPct val="120000"/>
              </a:lnSpc>
              <a:spcBef>
                <a:spcPts val="600"/>
              </a:spcBef>
              <a:spcAft>
                <a:spcPts val="0"/>
              </a:spcAft>
              <a:buClr>
                <a:schemeClr val="lt1"/>
              </a:buClr>
              <a:buSzPts val="1400"/>
              <a:buFont typeface="Open Sans"/>
              <a:buChar char="•"/>
              <a:defRPr b="0" i="0" sz="1400" u="none" cap="none" strike="noStrike">
                <a:solidFill>
                  <a:schemeClr val="lt1"/>
                </a:solidFill>
                <a:latin typeface="Open Sans"/>
                <a:ea typeface="Open Sans"/>
                <a:cs typeface="Open Sans"/>
                <a:sym typeface="Open Sans"/>
              </a:defRPr>
            </a:lvl5pPr>
            <a:lvl6pPr indent="-314325" lvl="5" marL="2743200" marR="0" rtl="0" algn="l">
              <a:lnSpc>
                <a:spcPct val="90000"/>
              </a:lnSpc>
              <a:spcBef>
                <a:spcPts val="600"/>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6pPr>
            <a:lvl7pPr indent="-314325" lvl="6" marL="32004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7pPr>
            <a:lvl8pPr indent="-314325" lvl="7" marL="36576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8pPr>
            <a:lvl9pPr indent="-314325" lvl="8" marL="4114800" marR="0" rtl="0" algn="l">
              <a:lnSpc>
                <a:spcPct val="90000"/>
              </a:lnSpc>
              <a:spcBef>
                <a:spcPts val="375"/>
              </a:spcBef>
              <a:spcAft>
                <a:spcPts val="0"/>
              </a:spcAft>
              <a:buClr>
                <a:schemeClr val="lt1"/>
              </a:buClr>
              <a:buSzPts val="1350"/>
              <a:buFont typeface="Open Sans"/>
              <a:buChar char="•"/>
              <a:defRPr b="0" i="0" sz="1350" u="none" cap="none" strike="noStrike">
                <a:solidFill>
                  <a:schemeClr val="lt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45">
          <p15:clr>
            <a:srgbClr val="F26B43"/>
          </p15:clr>
        </p15:guide>
        <p15:guide id="2" pos="5411">
          <p15:clr>
            <a:srgbClr val="F26B43"/>
          </p15:clr>
        </p15:guide>
        <p15:guide id="3" orient="horz" pos="231">
          <p15:clr>
            <a:srgbClr val="F26B43"/>
          </p15:clr>
        </p15:guide>
        <p15:guide id="4" orient="horz" pos="3010">
          <p15:clr>
            <a:srgbClr val="F26B43"/>
          </p15:clr>
        </p15:guide>
        <p15:guide id="5" pos="2880">
          <p15:clr>
            <a:srgbClr val="5ACBF0"/>
          </p15:clr>
        </p15:guide>
        <p15:guide id="6" orient="horz" pos="1620">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3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hyperlink" Target="http://one.newrelic.com" TargetMode="External"/><Relationship Id="rId4" Type="http://schemas.openxmlformats.org/officeDocument/2006/relationships/image" Target="../media/image3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 Id="rId3" Type="http://schemas.openxmlformats.org/officeDocument/2006/relationships/hyperlink" Target="http://one.newrelic.com" TargetMode="External"/><Relationship Id="rId4" Type="http://schemas.openxmlformats.org/officeDocument/2006/relationships/image" Target="../media/image36.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hyperlink" Target="https://one.newrelic.com/" TargetMode="External"/><Relationship Id="rId4" Type="http://schemas.openxmlformats.org/officeDocument/2006/relationships/hyperlink" Target="mailto:learn@newrelicuniversity.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xml"/><Relationship Id="rId3" Type="http://schemas.openxmlformats.org/officeDocument/2006/relationships/image" Target="../media/image42.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hyperlink" Target="http://nru.to/fun" TargetMode="External"/><Relationship Id="rId4" Type="http://schemas.openxmlformats.org/officeDocument/2006/relationships/hyperlink" Target="http://nru.to/fun-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0.xml"/><Relationship Id="rId3" Type="http://schemas.openxmlformats.org/officeDocument/2006/relationships/image" Target="../media/image4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1.xml"/><Relationship Id="rId3" Type="http://schemas.openxmlformats.org/officeDocument/2006/relationships/image" Target="../media/image4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1.xml"/><Relationship Id="rId3" Type="http://schemas.openxmlformats.org/officeDocument/2006/relationships/hyperlink" Target="https://webhook.nru.to/" TargetMode="External"/><Relationship Id="rId4" Type="http://schemas.openxmlformats.org/officeDocument/2006/relationships/hyperlink" Target="https://webhook.nru.to/" TargetMode="External"/><Relationship Id="rId5" Type="http://schemas.openxmlformats.org/officeDocument/2006/relationships/hyperlink" Target="https://alert-indicator.nru.to/"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5.xml"/><Relationship Id="rId3" Type="http://schemas.openxmlformats.org/officeDocument/2006/relationships/hyperlink" Target="https://docs.newrelic.com/docs/synthetics/new-relic-synthetics/scripting-monitors/scripted-browser-example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hyperlink" Target="https://one.newrelic.com/launcher/dashboards.launcher?pane=eyJuZXJkbGV0SWQiOiJkYXNoYm9hcmRzLmRhc2hib2FyZCIsInJlZmVycmVycyI6eyJuZXJkbGV0SWQiOiJucjEtY29yZS5ob21lLXNjcmVlbiJ9LCJlbnRpdHlJZCI6Ik5qTXlNVGM1ZkZaSldueEVRVk5JUWs5QlVrUjhNVEk0TmpJek5RIiwidXNlRGVmYXVsdFRpbWVSYW5nZSI6ZmFsc2UsImlzVGVtcGxhdGVFbXB0eSI6ZmFsc2V9&amp;platform%5B$isFallbackTimeRange%5D=false" TargetMode="External"/><Relationship Id="rId4" Type="http://schemas.openxmlformats.org/officeDocument/2006/relationships/image" Target="../media/image35.gif"/></Relationships>
</file>

<file path=ppt/slides/_rels/slide7.xml.rels><?xml version="1.0" encoding="UTF-8" standalone="yes"?><Relationships xmlns="http://schemas.openxmlformats.org/package/2006/relationships"><Relationship Id="rId20" Type="http://schemas.openxmlformats.org/officeDocument/2006/relationships/image" Target="../media/image33.png"/><Relationship Id="rId11" Type="http://schemas.openxmlformats.org/officeDocument/2006/relationships/image" Target="../media/image30.png"/><Relationship Id="rId10" Type="http://schemas.openxmlformats.org/officeDocument/2006/relationships/image" Target="../media/image32.png"/><Relationship Id="rId13" Type="http://schemas.openxmlformats.org/officeDocument/2006/relationships/image" Target="../media/image29.png"/><Relationship Id="rId12" Type="http://schemas.openxmlformats.org/officeDocument/2006/relationships/image" Target="../media/image25.png"/><Relationship Id="rId1" Type="http://schemas.openxmlformats.org/officeDocument/2006/relationships/slideLayout" Target="../slideLayouts/slideLayout4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9.png"/><Relationship Id="rId9" Type="http://schemas.openxmlformats.org/officeDocument/2006/relationships/image" Target="../media/image22.png"/><Relationship Id="rId15" Type="http://schemas.openxmlformats.org/officeDocument/2006/relationships/image" Target="../media/image43.png"/><Relationship Id="rId14" Type="http://schemas.openxmlformats.org/officeDocument/2006/relationships/image" Target="../media/image31.png"/><Relationship Id="rId17" Type="http://schemas.openxmlformats.org/officeDocument/2006/relationships/image" Target="../media/image38.png"/><Relationship Id="rId16" Type="http://schemas.openxmlformats.org/officeDocument/2006/relationships/image" Target="../media/image27.png"/><Relationship Id="rId5" Type="http://schemas.openxmlformats.org/officeDocument/2006/relationships/image" Target="../media/image26.png"/><Relationship Id="rId19" Type="http://schemas.openxmlformats.org/officeDocument/2006/relationships/image" Target="../media/image39.png"/><Relationship Id="rId6" Type="http://schemas.openxmlformats.org/officeDocument/2006/relationships/image" Target="../media/image20.png"/><Relationship Id="rId18" Type="http://schemas.openxmlformats.org/officeDocument/2006/relationships/image" Target="../media/image24.png"/><Relationship Id="rId7" Type="http://schemas.openxmlformats.org/officeDocument/2006/relationships/image" Target="../media/image21.png"/><Relationship Id="rId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hyperlink" Target="http://www.glitch.com" TargetMode="External"/><Relationship Id="rId4" Type="http://schemas.openxmlformats.org/officeDocument/2006/relationships/hyperlink" Target="http://www.newrelic.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9.xml"/><Relationship Id="rId3" Type="http://schemas.openxmlformats.org/officeDocument/2006/relationships/hyperlink" Target="https://glitch.com/edit/#!/remix/nru-foodme" TargetMode="External"/><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59"/>
          <p:cNvSpPr txBox="1"/>
          <p:nvPr>
            <p:ph type="title"/>
          </p:nvPr>
        </p:nvSpPr>
        <p:spPr>
          <a:xfrm>
            <a:off x="3383280" y="1249003"/>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Nerd Days</a:t>
            </a:r>
            <a:endParaRPr/>
          </a:p>
          <a:p>
            <a:pPr indent="0" lvl="0" marL="0" rtl="0" algn="l">
              <a:lnSpc>
                <a:spcPct val="90000"/>
              </a:lnSpc>
              <a:spcBef>
                <a:spcPts val="0"/>
              </a:spcBef>
              <a:spcAft>
                <a:spcPts val="0"/>
              </a:spcAft>
              <a:buClr>
                <a:schemeClr val="lt1"/>
              </a:buClr>
              <a:buSzPts val="3300"/>
              <a:buFont typeface="Open Sans Light"/>
              <a:buNone/>
            </a:pPr>
            <a:r>
              <a:rPr lang="en-US"/>
              <a:t>Fundamentals Track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68"/>
          <p:cNvSpPr txBox="1"/>
          <p:nvPr>
            <p:ph type="title"/>
          </p:nvPr>
        </p:nvSpPr>
        <p:spPr>
          <a:xfrm>
            <a:off x="290075" y="366725"/>
            <a:ext cx="84900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000"/>
              <a:t>Run the Application to Generate Some Data by Placing Some Food Orders</a:t>
            </a:r>
            <a:endParaRPr sz="1800"/>
          </a:p>
        </p:txBody>
      </p:sp>
      <p:sp>
        <p:nvSpPr>
          <p:cNvPr id="1071" name="Google Shape;1071;p68"/>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72" name="Google Shape;1072;p68"/>
          <p:cNvPicPr preferRelativeResize="0"/>
          <p:nvPr/>
        </p:nvPicPr>
        <p:blipFill>
          <a:blip r:embed="rId3">
            <a:alphaModFix/>
          </a:blip>
          <a:stretch>
            <a:fillRect/>
          </a:stretch>
        </p:blipFill>
        <p:spPr>
          <a:xfrm>
            <a:off x="1235775" y="825550"/>
            <a:ext cx="6907275" cy="349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9"/>
          <p:cNvSpPr txBox="1"/>
          <p:nvPr>
            <p:ph type="title"/>
          </p:nvPr>
        </p:nvSpPr>
        <p:spPr>
          <a:xfrm>
            <a:off x="185950" y="366725"/>
            <a:ext cx="86103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200"/>
              <a:t>Head to </a:t>
            </a:r>
            <a:r>
              <a:rPr lang="en-US" sz="2200" u="sng">
                <a:solidFill>
                  <a:schemeClr val="hlink"/>
                </a:solidFill>
                <a:hlinkClick r:id="rId3"/>
              </a:rPr>
              <a:t>one.newrelic.com</a:t>
            </a:r>
            <a:r>
              <a:rPr lang="en-US" sz="2200"/>
              <a:t> and search for your Service</a:t>
            </a:r>
            <a:endParaRPr sz="2200"/>
          </a:p>
        </p:txBody>
      </p:sp>
      <p:sp>
        <p:nvSpPr>
          <p:cNvPr id="1079" name="Google Shape;1079;p69"/>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080" name="Google Shape;1080;p69"/>
          <p:cNvPicPr preferRelativeResize="0"/>
          <p:nvPr/>
        </p:nvPicPr>
        <p:blipFill>
          <a:blip r:embed="rId4">
            <a:alphaModFix/>
          </a:blip>
          <a:stretch>
            <a:fillRect/>
          </a:stretch>
        </p:blipFill>
        <p:spPr>
          <a:xfrm>
            <a:off x="405025" y="821587"/>
            <a:ext cx="8172149" cy="412098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70"/>
          <p:cNvSpPr txBox="1"/>
          <p:nvPr>
            <p:ph type="title"/>
          </p:nvPr>
        </p:nvSpPr>
        <p:spPr>
          <a:xfrm>
            <a:off x="620637" y="377135"/>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Lab: FoodMe step 2</a:t>
            </a:r>
            <a:endParaRPr/>
          </a:p>
          <a:p>
            <a:pPr indent="0" lvl="0" marL="0" rtl="0" algn="l">
              <a:lnSpc>
                <a:spcPct val="120000"/>
              </a:lnSpc>
              <a:spcBef>
                <a:spcPts val="0"/>
              </a:spcBef>
              <a:spcAft>
                <a:spcPts val="0"/>
              </a:spcAft>
              <a:buNone/>
            </a:pPr>
            <a:r>
              <a:rPr lang="en-US" sz="1800">
                <a:solidFill>
                  <a:schemeClr val="accent2"/>
                </a:solidFill>
              </a:rPr>
              <a:t>Deploying the Browser agent</a:t>
            </a:r>
            <a:endParaRPr sz="1800">
              <a:solidFill>
                <a:schemeClr val="accent2"/>
              </a:solidFill>
            </a:endParaRPr>
          </a:p>
        </p:txBody>
      </p:sp>
      <p:sp>
        <p:nvSpPr>
          <p:cNvPr id="1087" name="Google Shape;1087;p70"/>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088" name="Google Shape;1088;p70"/>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70"/>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
        <p:nvSpPr>
          <p:cNvPr id="1090" name="Google Shape;1090;p70"/>
          <p:cNvSpPr txBox="1"/>
          <p:nvPr>
            <p:ph idx="1" type="body"/>
          </p:nvPr>
        </p:nvSpPr>
        <p:spPr>
          <a:xfrm>
            <a:off x="547700" y="1276875"/>
            <a:ext cx="3939000" cy="2975100"/>
          </a:xfrm>
          <a:prstGeom prst="rect">
            <a:avLst/>
          </a:prstGeom>
        </p:spPr>
        <p:txBody>
          <a:bodyPr anchorCtr="0" anchor="t" bIns="0" lIns="0" spcFirstLastPara="1" rIns="0" wrap="square" tIns="0">
            <a:noAutofit/>
          </a:bodyPr>
          <a:lstStyle/>
          <a:p>
            <a:pPr indent="-304800" lvl="0" marL="457200" rtl="0" algn="l">
              <a:lnSpc>
                <a:spcPct val="115000"/>
              </a:lnSpc>
              <a:spcBef>
                <a:spcPts val="600"/>
              </a:spcBef>
              <a:spcAft>
                <a:spcPts val="0"/>
              </a:spcAft>
              <a:buClr>
                <a:schemeClr val="lt1"/>
              </a:buClr>
              <a:buSzPts val="1200"/>
              <a:buFont typeface="Open Sans Light"/>
              <a:buAutoNum type="arabicPeriod"/>
            </a:pPr>
            <a:r>
              <a:rPr lang="en-US">
                <a:solidFill>
                  <a:schemeClr val="lt1"/>
                </a:solidFill>
                <a:latin typeface="Open Sans Light"/>
                <a:ea typeface="Open Sans Light"/>
                <a:cs typeface="Open Sans Light"/>
                <a:sym typeface="Open Sans Light"/>
              </a:rPr>
              <a:t>In the “Add More Data” menu’, choose Browser, select your account, choose Copy/paste Javascript code </a:t>
            </a:r>
            <a:endParaRPr>
              <a:solidFill>
                <a:schemeClr val="lt1"/>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lt1"/>
              </a:buClr>
              <a:buSzPts val="1200"/>
              <a:buFont typeface="Open Sans Light"/>
              <a:buAutoNum type="arabicPeriod"/>
            </a:pPr>
            <a:r>
              <a:rPr lang="en-US">
                <a:solidFill>
                  <a:schemeClr val="lt1"/>
                </a:solidFill>
                <a:latin typeface="Open Sans Light"/>
                <a:ea typeface="Open Sans Light"/>
                <a:cs typeface="Open Sans Light"/>
                <a:sym typeface="Open Sans Light"/>
              </a:rPr>
              <a:t>In the “Name Your App” section, select “Yes”, search for your Application name, and click ‘Enable’</a:t>
            </a:r>
            <a:endParaRPr>
              <a:solidFill>
                <a:schemeClr val="lt1"/>
              </a:solidFill>
              <a:latin typeface="Open Sans Light"/>
              <a:ea typeface="Open Sans Light"/>
              <a:cs typeface="Open Sans Light"/>
              <a:sym typeface="Open Sans Light"/>
            </a:endParaRPr>
          </a:p>
          <a:p>
            <a:pPr indent="-304800" lvl="0" marL="457200" rtl="0" algn="l">
              <a:lnSpc>
                <a:spcPct val="115000"/>
              </a:lnSpc>
              <a:spcBef>
                <a:spcPts val="1000"/>
              </a:spcBef>
              <a:spcAft>
                <a:spcPts val="0"/>
              </a:spcAft>
              <a:buClr>
                <a:schemeClr val="lt1"/>
              </a:buClr>
              <a:buSzPts val="1200"/>
              <a:buFont typeface="Open Sans Light"/>
              <a:buAutoNum type="arabicPeriod"/>
            </a:pPr>
            <a:r>
              <a:rPr lang="en-US">
                <a:solidFill>
                  <a:schemeClr val="lt1"/>
                </a:solidFill>
                <a:latin typeface="Open Sans Light"/>
                <a:ea typeface="Open Sans Light"/>
                <a:cs typeface="Open Sans Light"/>
                <a:sym typeface="Open Sans Light"/>
              </a:rPr>
              <a:t>Copy the snippet of Javascript.</a:t>
            </a:r>
            <a:br>
              <a:rPr lang="en-US">
                <a:solidFill>
                  <a:schemeClr val="lt1"/>
                </a:solidFill>
                <a:latin typeface="Open Sans Light"/>
                <a:ea typeface="Open Sans Light"/>
                <a:cs typeface="Open Sans Light"/>
                <a:sym typeface="Open Sans Light"/>
              </a:rPr>
            </a:br>
            <a:r>
              <a:rPr lang="en-US">
                <a:solidFill>
                  <a:schemeClr val="lt1"/>
                </a:solidFill>
                <a:latin typeface="Open Sans Light"/>
                <a:ea typeface="Open Sans Light"/>
                <a:cs typeface="Open Sans Light"/>
                <a:sym typeface="Open Sans Light"/>
              </a:rPr>
              <a:t>Paste the snippet into Glitch in the `app/index.html` file (</a:t>
            </a:r>
            <a:r>
              <a:rPr b="1" lang="en-US">
                <a:solidFill>
                  <a:schemeClr val="lt1"/>
                </a:solidFill>
                <a:latin typeface="Open Sans"/>
                <a:ea typeface="Open Sans"/>
                <a:cs typeface="Open Sans"/>
                <a:sym typeface="Open Sans"/>
              </a:rPr>
              <a:t>inside</a:t>
            </a:r>
            <a:r>
              <a:rPr lang="en-US">
                <a:solidFill>
                  <a:schemeClr val="lt1"/>
                </a:solidFill>
                <a:latin typeface="Open Sans Light"/>
                <a:ea typeface="Open Sans Light"/>
                <a:cs typeface="Open Sans Light"/>
                <a:sym typeface="Open Sans Light"/>
              </a:rPr>
              <a:t> the head)</a:t>
            </a:r>
            <a:endParaRPr>
              <a:solidFill>
                <a:schemeClr val="lt1"/>
              </a:solidFill>
              <a:latin typeface="Open Sans Light"/>
              <a:ea typeface="Open Sans Light"/>
              <a:cs typeface="Open Sans Light"/>
              <a:sym typeface="Open Sans Light"/>
            </a:endParaRPr>
          </a:p>
          <a:p>
            <a:pPr indent="-304800" lvl="0" marL="457200" rtl="0" algn="l">
              <a:lnSpc>
                <a:spcPct val="115000"/>
              </a:lnSpc>
              <a:spcBef>
                <a:spcPts val="1000"/>
              </a:spcBef>
              <a:spcAft>
                <a:spcPts val="1000"/>
              </a:spcAft>
              <a:buClr>
                <a:schemeClr val="lt1"/>
              </a:buClr>
              <a:buSzPts val="1200"/>
              <a:buFont typeface="Open Sans Light"/>
              <a:buAutoNum type="arabicPeriod"/>
            </a:pPr>
            <a:r>
              <a:rPr lang="en-US">
                <a:solidFill>
                  <a:schemeClr val="lt1"/>
                </a:solidFill>
                <a:latin typeface="Open Sans Light"/>
                <a:ea typeface="Open Sans Light"/>
                <a:cs typeface="Open Sans Light"/>
                <a:sym typeface="Open Sans Light"/>
              </a:rPr>
              <a:t>Click the Show &gt; In a New Window button in the upper-left corner of the screen to open the app in a new browser window.</a:t>
            </a:r>
            <a:endParaRPr>
              <a:solidFill>
                <a:schemeClr val="lt1"/>
              </a:solidFill>
              <a:latin typeface="Open Sans Light"/>
              <a:ea typeface="Open Sans Light"/>
              <a:cs typeface="Open Sans Light"/>
              <a:sym typeface="Open Sans Light"/>
            </a:endParaRPr>
          </a:p>
        </p:txBody>
      </p:sp>
      <p:pic>
        <p:nvPicPr>
          <p:cNvPr id="1091" name="Google Shape;1091;p70"/>
          <p:cNvPicPr preferRelativeResize="0"/>
          <p:nvPr/>
        </p:nvPicPr>
        <p:blipFill>
          <a:blip r:embed="rId3">
            <a:alphaModFix/>
          </a:blip>
          <a:stretch>
            <a:fillRect/>
          </a:stretch>
        </p:blipFill>
        <p:spPr>
          <a:xfrm>
            <a:off x="5116125" y="1667250"/>
            <a:ext cx="4951975" cy="904501"/>
          </a:xfrm>
          <a:prstGeom prst="rect">
            <a:avLst/>
          </a:prstGeom>
          <a:noFill/>
          <a:ln>
            <a:noFill/>
          </a:ln>
        </p:spPr>
      </p:pic>
      <p:pic>
        <p:nvPicPr>
          <p:cNvPr id="1092" name="Google Shape;1092;p70"/>
          <p:cNvPicPr preferRelativeResize="0"/>
          <p:nvPr/>
        </p:nvPicPr>
        <p:blipFill>
          <a:blip r:embed="rId4">
            <a:alphaModFix/>
          </a:blip>
          <a:stretch>
            <a:fillRect/>
          </a:stretch>
        </p:blipFill>
        <p:spPr>
          <a:xfrm>
            <a:off x="5116125" y="2634600"/>
            <a:ext cx="4941931" cy="29750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71"/>
          <p:cNvSpPr txBox="1"/>
          <p:nvPr>
            <p:ph type="title"/>
          </p:nvPr>
        </p:nvSpPr>
        <p:spPr>
          <a:xfrm>
            <a:off x="185950" y="366725"/>
            <a:ext cx="86103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200"/>
              <a:t>Head to </a:t>
            </a:r>
            <a:r>
              <a:rPr lang="en-US" sz="2200" u="sng">
                <a:solidFill>
                  <a:schemeClr val="hlink"/>
                </a:solidFill>
                <a:hlinkClick r:id="rId3"/>
              </a:rPr>
              <a:t>one.newrelic.com</a:t>
            </a:r>
            <a:r>
              <a:rPr lang="en-US" sz="2200"/>
              <a:t> and search for your Browser Application</a:t>
            </a:r>
            <a:endParaRPr sz="2200"/>
          </a:p>
        </p:txBody>
      </p:sp>
      <p:sp>
        <p:nvSpPr>
          <p:cNvPr id="1099" name="Google Shape;1099;p71"/>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pic>
        <p:nvPicPr>
          <p:cNvPr id="1100" name="Google Shape;1100;p71"/>
          <p:cNvPicPr preferRelativeResize="0"/>
          <p:nvPr/>
        </p:nvPicPr>
        <p:blipFill>
          <a:blip r:embed="rId4">
            <a:alphaModFix/>
          </a:blip>
          <a:stretch>
            <a:fillRect/>
          </a:stretch>
        </p:blipFill>
        <p:spPr>
          <a:xfrm>
            <a:off x="405025" y="821587"/>
            <a:ext cx="8172149" cy="412098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72"/>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Exploring your Data with NRQL</a:t>
            </a:r>
            <a:endParaRPr/>
          </a:p>
        </p:txBody>
      </p:sp>
      <p:sp>
        <p:nvSpPr>
          <p:cNvPr id="1106" name="Google Shape;1106;p72"/>
          <p:cNvSpPr txBox="1"/>
          <p:nvPr>
            <p:ph idx="1" type="body"/>
          </p:nvPr>
        </p:nvSpPr>
        <p:spPr>
          <a:xfrm>
            <a:off x="547688" y="3322265"/>
            <a:ext cx="3249900" cy="41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500"/>
              <a:buNone/>
            </a:pPr>
            <a:r>
              <a:rPr lang="en-US"/>
              <a:t>Querying and Building Visualisations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73"/>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13" name="Google Shape;1113;p73"/>
          <p:cNvSpPr txBox="1"/>
          <p:nvPr/>
        </p:nvSpPr>
        <p:spPr>
          <a:xfrm>
            <a:off x="547700" y="1075300"/>
            <a:ext cx="7803900" cy="26805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None/>
            </a:pPr>
            <a:r>
              <a:rPr lang="en-US" sz="1600">
                <a:solidFill>
                  <a:srgbClr val="FFFFFF"/>
                </a:solidFill>
                <a:latin typeface="Open Sans"/>
                <a:ea typeface="Open Sans"/>
                <a:cs typeface="Open Sans"/>
                <a:sym typeface="Open Sans"/>
              </a:rPr>
              <a:t>Log out of other New Relic accounts (or open private browser window)</a:t>
            </a:r>
            <a:endParaRPr sz="1600">
              <a:solidFill>
                <a:srgbClr val="FFFFFF"/>
              </a:solidFill>
              <a:latin typeface="Open Sans"/>
              <a:ea typeface="Open Sans"/>
              <a:cs typeface="Open Sans"/>
              <a:sym typeface="Open Sans"/>
            </a:endParaRPr>
          </a:p>
          <a:p>
            <a:pPr indent="0" lvl="0" marL="0" rtl="0" algn="l">
              <a:lnSpc>
                <a:spcPct val="150000"/>
              </a:lnSpc>
              <a:spcBef>
                <a:spcPts val="1000"/>
              </a:spcBef>
              <a:spcAft>
                <a:spcPts val="0"/>
              </a:spcAft>
              <a:buNone/>
            </a:pPr>
            <a:r>
              <a:rPr lang="en-US" sz="1600">
                <a:solidFill>
                  <a:srgbClr val="FFFFFF"/>
                </a:solidFill>
                <a:latin typeface="Open Sans"/>
                <a:ea typeface="Open Sans"/>
                <a:cs typeface="Open Sans"/>
                <a:sym typeface="Open Sans"/>
              </a:rPr>
              <a:t>URL: </a:t>
            </a:r>
            <a:r>
              <a:rPr lang="en-US" sz="1600" u="sng">
                <a:solidFill>
                  <a:srgbClr val="4A86E8"/>
                </a:solidFill>
                <a:latin typeface="Open Sans"/>
                <a:ea typeface="Open Sans"/>
                <a:cs typeface="Open Sans"/>
                <a:sym typeface="Open Sans"/>
                <a:hlinkClick r:id="rId3">
                  <a:extLst>
                    <a:ext uri="{A12FA001-AC4F-418D-AE19-62706E023703}">
                      <ahyp:hlinkClr val="tx"/>
                    </a:ext>
                  </a:extLst>
                </a:hlinkClick>
              </a:rPr>
              <a:t>https://one.newrelic.com/</a:t>
            </a:r>
            <a:endParaRPr sz="1600">
              <a:solidFill>
                <a:srgbClr val="4A86E8"/>
              </a:solidFill>
              <a:latin typeface="Open Sans"/>
              <a:ea typeface="Open Sans"/>
              <a:cs typeface="Open Sans"/>
              <a:sym typeface="Open Sans"/>
            </a:endParaRPr>
          </a:p>
          <a:p>
            <a:pPr indent="0" lvl="0" marL="0" rtl="0" algn="l">
              <a:lnSpc>
                <a:spcPct val="150000"/>
              </a:lnSpc>
              <a:spcBef>
                <a:spcPts val="0"/>
              </a:spcBef>
              <a:spcAft>
                <a:spcPts val="0"/>
              </a:spcAft>
              <a:buNone/>
            </a:pPr>
            <a:r>
              <a:rPr lang="en-US" sz="1600">
                <a:solidFill>
                  <a:srgbClr val="FFFFFF"/>
                </a:solidFill>
                <a:latin typeface="Open Sans"/>
                <a:ea typeface="Open Sans"/>
                <a:cs typeface="Open Sans"/>
                <a:sym typeface="Open Sans"/>
              </a:rPr>
              <a:t>Email: </a:t>
            </a:r>
            <a:r>
              <a:rPr lang="en-US" sz="1600" u="sng">
                <a:solidFill>
                  <a:srgbClr val="4A86E8"/>
                </a:solidFill>
                <a:latin typeface="Open Sans"/>
                <a:ea typeface="Open Sans"/>
                <a:cs typeface="Open Sans"/>
                <a:sym typeface="Open Sans"/>
                <a:hlinkClick r:id="rId4">
                  <a:extLst>
                    <a:ext uri="{A12FA001-AC4F-418D-AE19-62706E023703}">
                      <ahyp:hlinkClr val="tx"/>
                    </a:ext>
                  </a:extLst>
                </a:hlinkClick>
              </a:rPr>
              <a:t>learn@newrelicuniversity.com</a:t>
            </a:r>
            <a:endParaRPr sz="1600">
              <a:solidFill>
                <a:srgbClr val="4A86E8"/>
              </a:solidFill>
              <a:latin typeface="Open Sans"/>
              <a:ea typeface="Open Sans"/>
              <a:cs typeface="Open Sans"/>
              <a:sym typeface="Open Sans"/>
            </a:endParaRPr>
          </a:p>
          <a:p>
            <a:pPr indent="0" lvl="0" marL="0" rtl="0" algn="l">
              <a:lnSpc>
                <a:spcPct val="150000"/>
              </a:lnSpc>
              <a:spcBef>
                <a:spcPts val="0"/>
              </a:spcBef>
              <a:spcAft>
                <a:spcPts val="0"/>
              </a:spcAft>
              <a:buNone/>
            </a:pPr>
            <a:r>
              <a:rPr lang="en-US" sz="1600">
                <a:solidFill>
                  <a:srgbClr val="FFFFFF"/>
                </a:solidFill>
                <a:latin typeface="Open Sans"/>
                <a:ea typeface="Open Sans"/>
                <a:cs typeface="Open Sans"/>
                <a:sym typeface="Open Sans"/>
              </a:rPr>
              <a:t>Password: pointless-meeting</a:t>
            </a:r>
            <a:endParaRPr sz="1600">
              <a:solidFill>
                <a:srgbClr val="FFFFFF"/>
              </a:solidFill>
              <a:latin typeface="Open Sans"/>
              <a:ea typeface="Open Sans"/>
              <a:cs typeface="Open Sans"/>
              <a:sym typeface="Open Sans"/>
            </a:endParaRPr>
          </a:p>
        </p:txBody>
      </p:sp>
      <p:sp>
        <p:nvSpPr>
          <p:cNvPr id="1114" name="Google Shape;1114;p73"/>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Training account credentials</a:t>
            </a:r>
            <a:endParaRPr sz="2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
        <p:nvSpPr>
          <p:cNvPr id="1115" name="Google Shape;1115;p73"/>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74"/>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22" name="Google Shape;1122;p74"/>
          <p:cNvSpPr txBox="1"/>
          <p:nvPr/>
        </p:nvSpPr>
        <p:spPr>
          <a:xfrm>
            <a:off x="622350" y="1013175"/>
            <a:ext cx="4455000" cy="1719300"/>
          </a:xfrm>
          <a:prstGeom prst="rect">
            <a:avLst/>
          </a:prstGeom>
          <a:noFill/>
          <a:ln>
            <a:noFill/>
          </a:ln>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rtl="0" algn="l">
              <a:lnSpc>
                <a:spcPct val="115000"/>
              </a:lnSpc>
              <a:spcBef>
                <a:spcPts val="0"/>
              </a:spcBef>
              <a:spcAft>
                <a:spcPts val="1000"/>
              </a:spcAft>
              <a:buNone/>
            </a:pPr>
            <a:r>
              <a:t/>
            </a:r>
            <a:endParaRPr sz="1700">
              <a:solidFill>
                <a:srgbClr val="FFFFFF"/>
              </a:solidFill>
              <a:latin typeface="Open Sans"/>
              <a:ea typeface="Open Sans"/>
              <a:cs typeface="Open Sans"/>
              <a:sym typeface="Open Sans"/>
            </a:endParaRPr>
          </a:p>
        </p:txBody>
      </p:sp>
      <p:sp>
        <p:nvSpPr>
          <p:cNvPr id="1123" name="Google Shape;1123;p74"/>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Telemetry data in NRDB</a:t>
            </a:r>
            <a:endParaRPr sz="2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
        <p:nvSpPr>
          <p:cNvPr id="1124" name="Google Shape;1124;p74"/>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125" name="Google Shape;1125;p74"/>
          <p:cNvSpPr txBox="1"/>
          <p:nvPr/>
        </p:nvSpPr>
        <p:spPr>
          <a:xfrm>
            <a:off x="547700" y="1075300"/>
            <a:ext cx="7803900" cy="1558500"/>
          </a:xfrm>
          <a:prstGeom prst="rect">
            <a:avLst/>
          </a:prstGeom>
          <a:noFill/>
          <a:ln>
            <a:noFill/>
          </a:ln>
        </p:spPr>
        <p:txBody>
          <a:bodyPr anchorCtr="0" anchor="t" bIns="0" lIns="0" spcFirstLastPara="1" rIns="0" wrap="square" tIns="0">
            <a:noAutofit/>
          </a:bodyPr>
          <a:lstStyle/>
          <a:p>
            <a:pPr indent="-244475" lvl="0" marL="228600" rtl="0" algn="l">
              <a:lnSpc>
                <a:spcPct val="120000"/>
              </a:lnSpc>
              <a:spcBef>
                <a:spcPts val="0"/>
              </a:spcBef>
              <a:spcAft>
                <a:spcPts val="0"/>
              </a:spcAft>
              <a:buClr>
                <a:srgbClr val="FFFFFF"/>
              </a:buClr>
              <a:buSzPts val="1600"/>
              <a:buFont typeface="Open Sans"/>
              <a:buChar char="•"/>
            </a:pPr>
            <a:r>
              <a:rPr lang="en-US" sz="1600">
                <a:solidFill>
                  <a:srgbClr val="FFFFFF"/>
                </a:solidFill>
                <a:latin typeface="Open Sans"/>
                <a:ea typeface="Open Sans"/>
                <a:cs typeface="Open Sans"/>
                <a:sym typeface="Open Sans"/>
              </a:rPr>
              <a:t>Different data types can be queried with a consistent SQL like query language: NRQL</a:t>
            </a:r>
            <a:endParaRPr sz="1600">
              <a:solidFill>
                <a:srgbClr val="FFFFFF"/>
              </a:solidFill>
              <a:latin typeface="Open Sans"/>
              <a:ea typeface="Open Sans"/>
              <a:cs typeface="Open Sans"/>
              <a:sym typeface="Open Sans"/>
            </a:endParaRPr>
          </a:p>
          <a:p>
            <a:pPr indent="-244475" lvl="0" marL="228600" rtl="0" algn="l">
              <a:lnSpc>
                <a:spcPct val="120000"/>
              </a:lnSpc>
              <a:spcBef>
                <a:spcPts val="0"/>
              </a:spcBef>
              <a:spcAft>
                <a:spcPts val="0"/>
              </a:spcAft>
              <a:buClr>
                <a:srgbClr val="FFFFFF"/>
              </a:buClr>
              <a:buSzPts val="1600"/>
              <a:buFont typeface="Open Sans"/>
              <a:buChar char="•"/>
            </a:pPr>
            <a:r>
              <a:rPr lang="en-US" sz="1600">
                <a:solidFill>
                  <a:schemeClr val="lt1"/>
                </a:solidFill>
                <a:latin typeface="Open Sans"/>
                <a:ea typeface="Open Sans"/>
                <a:cs typeface="Open Sans"/>
                <a:sym typeface="Open Sans"/>
              </a:rPr>
              <a:t>Event-type data is collected from across your stack</a:t>
            </a:r>
            <a:endParaRPr sz="1600">
              <a:solidFill>
                <a:schemeClr val="lt1"/>
              </a:solidFill>
              <a:latin typeface="Open Sans"/>
              <a:ea typeface="Open Sans"/>
              <a:cs typeface="Open Sans"/>
              <a:sym typeface="Open Sans"/>
            </a:endParaRPr>
          </a:p>
          <a:p>
            <a:pPr indent="-244475" lvl="0" marL="228600" rtl="0" algn="l">
              <a:lnSpc>
                <a:spcPct val="120000"/>
              </a:lnSpc>
              <a:spcBef>
                <a:spcPts val="0"/>
              </a:spcBef>
              <a:spcAft>
                <a:spcPts val="0"/>
              </a:spcAft>
              <a:buClr>
                <a:srgbClr val="FFFFFF"/>
              </a:buClr>
              <a:buSzPts val="1600"/>
              <a:buFont typeface="Open Sans"/>
              <a:buChar char="•"/>
            </a:pPr>
            <a:r>
              <a:rPr lang="en-US" sz="1600">
                <a:solidFill>
                  <a:srgbClr val="FFFFFF"/>
                </a:solidFill>
                <a:latin typeface="Open Sans"/>
                <a:ea typeface="Open Sans"/>
                <a:cs typeface="Open Sans"/>
                <a:sym typeface="Open Sans"/>
              </a:rPr>
              <a:t>Can include custom events</a:t>
            </a:r>
            <a:endParaRPr sz="1600">
              <a:solidFill>
                <a:srgbClr val="FFFFFF"/>
              </a:solidFill>
              <a:latin typeface="Open Sans"/>
              <a:ea typeface="Open Sans"/>
              <a:cs typeface="Open Sans"/>
              <a:sym typeface="Open Sans"/>
            </a:endParaRPr>
          </a:p>
          <a:p>
            <a:pPr indent="-244475" lvl="0" marL="228600" rtl="0" algn="l">
              <a:lnSpc>
                <a:spcPct val="120000"/>
              </a:lnSpc>
              <a:spcBef>
                <a:spcPts val="0"/>
              </a:spcBef>
              <a:spcAft>
                <a:spcPts val="0"/>
              </a:spcAft>
              <a:buClr>
                <a:srgbClr val="FFFFFF"/>
              </a:buClr>
              <a:buSzPts val="1600"/>
              <a:buFont typeface="Open Sans"/>
              <a:buChar char="•"/>
            </a:pPr>
            <a:r>
              <a:rPr lang="en-US" sz="1600">
                <a:solidFill>
                  <a:srgbClr val="FFFFFF"/>
                </a:solidFill>
                <a:latin typeface="Open Sans"/>
                <a:ea typeface="Open Sans"/>
                <a:cs typeface="Open Sans"/>
                <a:sym typeface="Open Sans"/>
              </a:rPr>
              <a:t>Each event collects metadata (attributes) about the event </a:t>
            </a:r>
            <a:endParaRPr sz="1600">
              <a:solidFill>
                <a:srgbClr val="FFFFFF"/>
              </a:solidFill>
              <a:latin typeface="Open Sans"/>
              <a:ea typeface="Open Sans"/>
              <a:cs typeface="Open Sans"/>
              <a:sym typeface="Open Sans"/>
            </a:endParaRPr>
          </a:p>
          <a:p>
            <a:pPr indent="0" lvl="0" marL="0" rtl="0" algn="l">
              <a:lnSpc>
                <a:spcPct val="120000"/>
              </a:lnSpc>
              <a:spcBef>
                <a:spcPts val="0"/>
              </a:spcBef>
              <a:spcAft>
                <a:spcPts val="0"/>
              </a:spcAft>
              <a:buNone/>
            </a:pPr>
            <a:r>
              <a:t/>
            </a:r>
            <a:endParaRPr sz="1600">
              <a:solidFill>
                <a:srgbClr val="FFFFFF"/>
              </a:solidFill>
              <a:latin typeface="Open Sans"/>
              <a:ea typeface="Open Sans"/>
              <a:cs typeface="Open Sans"/>
              <a:sym typeface="Open Sans"/>
            </a:endParaRPr>
          </a:p>
        </p:txBody>
      </p:sp>
      <p:sp>
        <p:nvSpPr>
          <p:cNvPr id="1126" name="Google Shape;1126;p74"/>
          <p:cNvSpPr txBox="1"/>
          <p:nvPr/>
        </p:nvSpPr>
        <p:spPr>
          <a:xfrm>
            <a:off x="955000" y="3064300"/>
            <a:ext cx="7531500" cy="1558500"/>
          </a:xfrm>
          <a:prstGeom prst="rect">
            <a:avLst/>
          </a:prstGeom>
          <a:noFill/>
          <a:ln>
            <a:noFill/>
          </a:ln>
        </p:spPr>
        <p:txBody>
          <a:bodyPr anchorCtr="0" anchor="t" bIns="91425" lIns="91425" spcFirstLastPara="1" rIns="91425" wrap="square" tIns="91425">
            <a:noAutofit/>
          </a:bodyPr>
          <a:lstStyle/>
          <a:p>
            <a:pPr indent="0" lvl="0" marL="0" marR="50800" rtl="0" algn="l">
              <a:lnSpc>
                <a:spcPct val="160000"/>
              </a:lnSpc>
              <a:spcBef>
                <a:spcPts val="0"/>
              </a:spcBef>
              <a:spcAft>
                <a:spcPts val="0"/>
              </a:spcAft>
              <a:buNone/>
            </a:pPr>
            <a:r>
              <a:rPr lang="en-US">
                <a:solidFill>
                  <a:srgbClr val="FFFFFF"/>
                </a:solidFill>
                <a:latin typeface="Open Sans"/>
                <a:ea typeface="Open Sans"/>
                <a:cs typeface="Open Sans"/>
                <a:sym typeface="Open Sans"/>
              </a:rPr>
              <a:t>Example</a:t>
            </a:r>
            <a:endParaRPr>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rPr b="1" lang="en-US">
                <a:solidFill>
                  <a:srgbClr val="FFFFFF"/>
                </a:solidFill>
                <a:latin typeface="Open Sans"/>
                <a:ea typeface="Open Sans"/>
                <a:cs typeface="Open Sans"/>
                <a:sym typeface="Open Sans"/>
              </a:rPr>
              <a:t>Event type</a:t>
            </a:r>
            <a:r>
              <a:rPr lang="en-US">
                <a:solidFill>
                  <a:srgbClr val="FFFFFF"/>
                </a:solidFill>
                <a:latin typeface="Open Sans"/>
                <a:ea typeface="Open Sans"/>
                <a:cs typeface="Open Sans"/>
                <a:sym typeface="Open Sans"/>
              </a:rPr>
              <a:t>: Transaction  </a:t>
            </a:r>
            <a:endParaRPr>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rPr b="1" lang="en-US">
                <a:solidFill>
                  <a:srgbClr val="008C99"/>
                </a:solidFill>
                <a:latin typeface="Open Sans"/>
                <a:ea typeface="Open Sans"/>
                <a:cs typeface="Open Sans"/>
                <a:sym typeface="Open Sans"/>
              </a:rPr>
              <a:t>Metadata</a:t>
            </a:r>
            <a:r>
              <a:rPr lang="en-US">
                <a:solidFill>
                  <a:srgbClr val="FFFFFF"/>
                </a:solidFill>
                <a:latin typeface="Open Sans"/>
                <a:ea typeface="Open Sans"/>
                <a:cs typeface="Open Sans"/>
                <a:sym typeface="Open Sans"/>
              </a:rPr>
              <a:t>: Transaction Type - Response Code - Request URI - Duration - App ID</a:t>
            </a:r>
            <a:endParaRPr>
              <a:solidFill>
                <a:srgbClr val="FFFFFF"/>
              </a:solidFill>
            </a:endParaRPr>
          </a:p>
        </p:txBody>
      </p:sp>
      <p:sp>
        <p:nvSpPr>
          <p:cNvPr id="1127" name="Google Shape;1127;p74"/>
          <p:cNvSpPr/>
          <p:nvPr/>
        </p:nvSpPr>
        <p:spPr>
          <a:xfrm>
            <a:off x="774950" y="3460725"/>
            <a:ext cx="7349400" cy="670800"/>
          </a:xfrm>
          <a:prstGeom prst="roundRect">
            <a:avLst>
              <a:gd fmla="val 16667" name="adj"/>
            </a:avLst>
          </a:prstGeom>
          <a:noFill/>
          <a:ln cap="flat" cmpd="sng" w="9525">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5"/>
          <p:cNvSpPr/>
          <p:nvPr/>
        </p:nvSpPr>
        <p:spPr>
          <a:xfrm>
            <a:off x="1984450" y="3425800"/>
            <a:ext cx="13467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75"/>
          <p:cNvSpPr/>
          <p:nvPr/>
        </p:nvSpPr>
        <p:spPr>
          <a:xfrm>
            <a:off x="6696049" y="3425800"/>
            <a:ext cx="16203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75"/>
          <p:cNvSpPr/>
          <p:nvPr/>
        </p:nvSpPr>
        <p:spPr>
          <a:xfrm>
            <a:off x="5110887" y="3425800"/>
            <a:ext cx="14676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75"/>
          <p:cNvSpPr/>
          <p:nvPr/>
        </p:nvSpPr>
        <p:spPr>
          <a:xfrm>
            <a:off x="3445063" y="3414825"/>
            <a:ext cx="15519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75"/>
          <p:cNvSpPr/>
          <p:nvPr/>
        </p:nvSpPr>
        <p:spPr>
          <a:xfrm>
            <a:off x="3338700" y="1676775"/>
            <a:ext cx="18384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5"/>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39" name="Google Shape;1139;p75"/>
          <p:cNvSpPr/>
          <p:nvPr/>
        </p:nvSpPr>
        <p:spPr>
          <a:xfrm>
            <a:off x="644125" y="3414825"/>
            <a:ext cx="1214100" cy="825900"/>
          </a:xfrm>
          <a:prstGeom prst="roundRect">
            <a:avLst>
              <a:gd fmla="val 16667" name="adj"/>
            </a:avLst>
          </a:prstGeom>
          <a:noFill/>
          <a:ln cap="flat" cmpd="sng" w="19050">
            <a:solidFill>
              <a:srgbClr val="00B3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75"/>
          <p:cNvSpPr txBox="1"/>
          <p:nvPr/>
        </p:nvSpPr>
        <p:spPr>
          <a:xfrm>
            <a:off x="732300" y="2892275"/>
            <a:ext cx="8177100" cy="25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Open Sans"/>
                <a:ea typeface="Open Sans"/>
                <a:cs typeface="Open Sans"/>
                <a:sym typeface="Open Sans"/>
              </a:rPr>
              <a:t>Browser  		APM  		 Synthetics 	     Mobile			  Infrastructure 	</a:t>
            </a:r>
            <a:br>
              <a:rPr lang="en-US">
                <a:solidFill>
                  <a:srgbClr val="FFFFFF"/>
                </a:solidFill>
                <a:latin typeface="Open Sans"/>
                <a:ea typeface="Open Sans"/>
                <a:cs typeface="Open Sans"/>
                <a:sym typeface="Open Sans"/>
              </a:rPr>
            </a:br>
            <a:r>
              <a:rPr lang="en-US">
                <a:solidFill>
                  <a:srgbClr val="FFFFFF"/>
                </a:solidFill>
                <a:latin typeface="Open Sans"/>
                <a:ea typeface="Open Sans"/>
                <a:cs typeface="Open Sans"/>
                <a:sym typeface="Open Sans"/>
              </a:rPr>
              <a:t>	</a:t>
            </a:r>
            <a:endParaRPr>
              <a:solidFill>
                <a:srgbClr val="FFFFFF"/>
              </a:solidFill>
              <a:latin typeface="Open Sans"/>
              <a:ea typeface="Open Sans"/>
              <a:cs typeface="Open Sans"/>
              <a:sym typeface="Open Sans"/>
            </a:endParaRPr>
          </a:p>
          <a:p>
            <a:pPr indent="0" lvl="0" marL="0" rtl="0" algn="l">
              <a:spcBef>
                <a:spcPts val="0"/>
              </a:spcBef>
              <a:spcAft>
                <a:spcPts val="0"/>
              </a:spcAft>
              <a:buClr>
                <a:srgbClr val="2C2C2C"/>
              </a:buClr>
              <a:buSzPts val="1100"/>
              <a:buFont typeface="Arial"/>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Clr>
                <a:srgbClr val="2C2C2C"/>
              </a:buClr>
              <a:buSzPts val="1100"/>
              <a:buFont typeface="Arial"/>
              <a:buNone/>
            </a:pPr>
            <a:r>
              <a:rPr lang="en-US">
                <a:solidFill>
                  <a:srgbClr val="FD9E32"/>
                </a:solidFill>
                <a:latin typeface="Open Sans"/>
                <a:ea typeface="Open Sans"/>
                <a:cs typeface="Open Sans"/>
                <a:sym typeface="Open Sans"/>
              </a:rPr>
              <a:t>PageView</a:t>
            </a:r>
            <a:r>
              <a:rPr lang="en-US">
                <a:solidFill>
                  <a:srgbClr val="FFFFFF"/>
                </a:solidFill>
                <a:latin typeface="Open Sans"/>
                <a:ea typeface="Open Sans"/>
                <a:cs typeface="Open Sans"/>
                <a:sym typeface="Open Sans"/>
              </a:rPr>
              <a:t>		</a:t>
            </a:r>
            <a:r>
              <a:rPr lang="en-US">
                <a:solidFill>
                  <a:srgbClr val="1DCAD3"/>
                </a:solidFill>
                <a:latin typeface="Open Sans"/>
                <a:ea typeface="Open Sans"/>
                <a:cs typeface="Open Sans"/>
                <a:sym typeface="Open Sans"/>
              </a:rPr>
              <a:t>Transaction</a:t>
            </a:r>
            <a:r>
              <a:rPr lang="en-US">
                <a:solidFill>
                  <a:srgbClr val="FFFFFF"/>
                </a:solidFill>
                <a:latin typeface="Open Sans"/>
                <a:ea typeface="Open Sans"/>
                <a:cs typeface="Open Sans"/>
                <a:sym typeface="Open Sans"/>
              </a:rPr>
              <a:t>   	</a:t>
            </a:r>
            <a:r>
              <a:rPr lang="en-US">
                <a:solidFill>
                  <a:srgbClr val="9900FF"/>
                </a:solidFill>
                <a:latin typeface="Open Sans"/>
                <a:ea typeface="Open Sans"/>
                <a:cs typeface="Open Sans"/>
                <a:sym typeface="Open Sans"/>
              </a:rPr>
              <a:t>SyntheticCheck</a:t>
            </a:r>
            <a:r>
              <a:rPr lang="en-US">
                <a:solidFill>
                  <a:srgbClr val="FFFFFF"/>
                </a:solidFill>
                <a:latin typeface="Open Sans"/>
                <a:ea typeface="Open Sans"/>
                <a:cs typeface="Open Sans"/>
                <a:sym typeface="Open Sans"/>
              </a:rPr>
              <a:t>  	      </a:t>
            </a:r>
            <a:r>
              <a:rPr lang="en-US">
                <a:solidFill>
                  <a:srgbClr val="4A86E8"/>
                </a:solidFill>
                <a:latin typeface="Open Sans"/>
                <a:ea typeface="Open Sans"/>
                <a:cs typeface="Open Sans"/>
                <a:sym typeface="Open Sans"/>
              </a:rPr>
              <a:t>MobileRequest</a:t>
            </a:r>
            <a:r>
              <a:rPr lang="en-US">
                <a:solidFill>
                  <a:srgbClr val="FFFFFF"/>
                </a:solidFill>
                <a:latin typeface="Open Sans"/>
                <a:ea typeface="Open Sans"/>
                <a:cs typeface="Open Sans"/>
                <a:sym typeface="Open Sans"/>
              </a:rPr>
              <a:t> 	  </a:t>
            </a:r>
            <a:r>
              <a:rPr lang="en-US">
                <a:solidFill>
                  <a:srgbClr val="70CCD3"/>
                </a:solidFill>
                <a:latin typeface="Open Sans"/>
                <a:ea typeface="Open Sans"/>
                <a:cs typeface="Open Sans"/>
                <a:sym typeface="Open Sans"/>
              </a:rPr>
              <a:t>SystemSample</a:t>
            </a:r>
            <a:endParaRPr>
              <a:solidFill>
                <a:srgbClr val="70CCD3"/>
              </a:solidFill>
              <a:highlight>
                <a:srgbClr val="FEFEFD"/>
              </a:highlight>
              <a:latin typeface="Open Sans"/>
              <a:ea typeface="Open Sans"/>
              <a:cs typeface="Open Sans"/>
              <a:sym typeface="Open Sans"/>
            </a:endParaRPr>
          </a:p>
        </p:txBody>
      </p:sp>
      <p:sp>
        <p:nvSpPr>
          <p:cNvPr id="1141" name="Google Shape;1141;p75"/>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NRQL Syntax </a:t>
            </a:r>
            <a:endParaRPr sz="2800">
              <a:solidFill>
                <a:srgbClr val="FFFFFF"/>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rgbClr val="FFFFFF"/>
                </a:solidFill>
                <a:latin typeface="Open Sans Light"/>
                <a:ea typeface="Open Sans Light"/>
                <a:cs typeface="Open Sans Light"/>
                <a:sym typeface="Open Sans Light"/>
              </a:rPr>
              <a:t>Build queries around your chosen data type</a:t>
            </a:r>
            <a:endParaRPr sz="2800">
              <a:solidFill>
                <a:srgbClr val="FFFFFF"/>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rgbClr val="2C2C2C"/>
                </a:solidFill>
                <a:latin typeface="Open Sans Light"/>
                <a:ea typeface="Open Sans Light"/>
                <a:cs typeface="Open Sans Light"/>
                <a:sym typeface="Open Sans Light"/>
              </a:rPr>
              <a:t>Build your query around your chosen Event Type</a:t>
            </a:r>
            <a:endParaRPr sz="1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
        <p:nvSpPr>
          <p:cNvPr id="1142" name="Google Shape;1142;p75"/>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cxnSp>
        <p:nvCxnSpPr>
          <p:cNvPr id="1143" name="Google Shape;1143;p75"/>
          <p:cNvCxnSpPr/>
          <p:nvPr/>
        </p:nvCxnSpPr>
        <p:spPr>
          <a:xfrm flipH="1" rot="10800000">
            <a:off x="1252350" y="2577100"/>
            <a:ext cx="1838400" cy="848700"/>
          </a:xfrm>
          <a:prstGeom prst="straightConnector1">
            <a:avLst/>
          </a:prstGeom>
          <a:noFill/>
          <a:ln cap="flat" cmpd="sng" w="28575">
            <a:solidFill>
              <a:srgbClr val="0097A7"/>
            </a:solidFill>
            <a:prstDash val="dot"/>
            <a:round/>
            <a:headEnd len="med" w="med" type="none"/>
            <a:tailEnd len="med" w="med" type="none"/>
          </a:ln>
        </p:spPr>
      </p:cxnSp>
      <p:sp>
        <p:nvSpPr>
          <p:cNvPr id="1144" name="Google Shape;1144;p75"/>
          <p:cNvSpPr txBox="1"/>
          <p:nvPr/>
        </p:nvSpPr>
        <p:spPr>
          <a:xfrm>
            <a:off x="348250" y="1734925"/>
            <a:ext cx="8463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C2C2C"/>
              </a:buClr>
              <a:buSzPts val="1100"/>
              <a:buFont typeface="Arial"/>
              <a:buNone/>
            </a:pPr>
            <a:r>
              <a:rPr lang="en-US">
                <a:solidFill>
                  <a:srgbClr val="9900FF"/>
                </a:solidFill>
                <a:latin typeface="Open Sans"/>
                <a:ea typeface="Open Sans"/>
                <a:cs typeface="Open Sans"/>
                <a:sym typeface="Open Sans"/>
              </a:rPr>
              <a:t>SELECT</a:t>
            </a:r>
            <a:r>
              <a:rPr lang="en-US">
                <a:solidFill>
                  <a:srgbClr val="FFFFFF"/>
                </a:solidFill>
              </a:rPr>
              <a:t>   </a:t>
            </a:r>
            <a:r>
              <a:rPr lang="en-US">
                <a:solidFill>
                  <a:srgbClr val="FFFFFF"/>
                </a:solidFill>
                <a:latin typeface="Courier New"/>
                <a:ea typeface="Courier New"/>
                <a:cs typeface="Courier New"/>
                <a:sym typeface="Courier New"/>
              </a:rPr>
              <a:t>function(attribute)</a:t>
            </a:r>
            <a:r>
              <a:rPr lang="en-US">
                <a:solidFill>
                  <a:srgbClr val="FFFFFF"/>
                </a:solidFill>
              </a:rPr>
              <a:t>     </a:t>
            </a:r>
            <a:r>
              <a:rPr lang="en-US">
                <a:solidFill>
                  <a:srgbClr val="9900FF"/>
                </a:solidFill>
                <a:latin typeface="Open Sans"/>
                <a:ea typeface="Open Sans"/>
                <a:cs typeface="Open Sans"/>
                <a:sym typeface="Open Sans"/>
              </a:rPr>
              <a:t>FROM</a:t>
            </a:r>
            <a:r>
              <a:rPr lang="en-US">
                <a:solidFill>
                  <a:srgbClr val="FFFFFF"/>
                </a:solidFill>
              </a:rPr>
              <a:t>  </a:t>
            </a:r>
            <a:r>
              <a:rPr lang="en-US">
                <a:solidFill>
                  <a:srgbClr val="FFFFFF"/>
                </a:solidFill>
                <a:latin typeface="Courier New"/>
                <a:ea typeface="Courier New"/>
                <a:cs typeface="Courier New"/>
                <a:sym typeface="Courier New"/>
              </a:rPr>
              <a:t>EventType </a:t>
            </a:r>
            <a:r>
              <a:rPr lang="en-US">
                <a:solidFill>
                  <a:srgbClr val="FFFFFF"/>
                </a:solidFill>
              </a:rPr>
              <a:t>    </a:t>
            </a:r>
            <a:r>
              <a:rPr lang="en-US">
                <a:solidFill>
                  <a:srgbClr val="9900FF"/>
                </a:solidFill>
                <a:latin typeface="Open Sans"/>
                <a:ea typeface="Open Sans"/>
                <a:cs typeface="Open Sans"/>
                <a:sym typeface="Open Sans"/>
              </a:rPr>
              <a:t>WHERE</a:t>
            </a:r>
            <a:r>
              <a:rPr lang="en-US">
                <a:solidFill>
                  <a:srgbClr val="FFFFFF"/>
                </a:solidFill>
              </a:rPr>
              <a:t>  </a:t>
            </a:r>
            <a:r>
              <a:rPr lang="en-US">
                <a:solidFill>
                  <a:srgbClr val="FFFFFF"/>
                </a:solidFill>
                <a:latin typeface="Courier New"/>
                <a:ea typeface="Courier New"/>
                <a:cs typeface="Courier New"/>
                <a:sym typeface="Courier New"/>
              </a:rPr>
              <a:t>condition</a:t>
            </a:r>
            <a:r>
              <a:rPr lang="en-US">
                <a:solidFill>
                  <a:srgbClr val="FFFFFF"/>
                </a:solidFill>
              </a:rPr>
              <a:t>   </a:t>
            </a:r>
            <a:r>
              <a:rPr lang="en-US">
                <a:solidFill>
                  <a:srgbClr val="9900FF"/>
                </a:solidFill>
                <a:latin typeface="Open Sans"/>
                <a:ea typeface="Open Sans"/>
                <a:cs typeface="Open Sans"/>
                <a:sym typeface="Open Sans"/>
              </a:rPr>
              <a:t>FACET</a:t>
            </a:r>
            <a:r>
              <a:rPr lang="en-US">
                <a:solidFill>
                  <a:srgbClr val="FFFFFF"/>
                </a:solidFill>
              </a:rPr>
              <a:t>  </a:t>
            </a:r>
            <a:r>
              <a:rPr lang="en-US">
                <a:solidFill>
                  <a:srgbClr val="FFFFFF"/>
                </a:solidFill>
                <a:latin typeface="Courier New"/>
                <a:ea typeface="Courier New"/>
                <a:cs typeface="Courier New"/>
                <a:sym typeface="Courier New"/>
              </a:rPr>
              <a:t>group by</a:t>
            </a:r>
            <a:endParaRPr sz="1200">
              <a:solidFill>
                <a:srgbClr val="FFFFFF"/>
              </a:solidFill>
              <a:highlight>
                <a:srgbClr val="EFEFEF"/>
              </a:highlight>
              <a:latin typeface="Courier New"/>
              <a:ea typeface="Courier New"/>
              <a:cs typeface="Courier New"/>
              <a:sym typeface="Courier New"/>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cxnSp>
        <p:nvCxnSpPr>
          <p:cNvPr id="1145" name="Google Shape;1145;p75"/>
          <p:cNvCxnSpPr>
            <a:stCxn id="1133" idx="0"/>
          </p:cNvCxnSpPr>
          <p:nvPr/>
        </p:nvCxnSpPr>
        <p:spPr>
          <a:xfrm flipH="1" rot="10800000">
            <a:off x="2657800" y="2661400"/>
            <a:ext cx="783600" cy="764400"/>
          </a:xfrm>
          <a:prstGeom prst="straightConnector1">
            <a:avLst/>
          </a:prstGeom>
          <a:noFill/>
          <a:ln cap="flat" cmpd="sng" w="28575">
            <a:solidFill>
              <a:srgbClr val="0097A7"/>
            </a:solidFill>
            <a:prstDash val="dot"/>
            <a:round/>
            <a:headEnd len="med" w="med" type="none"/>
            <a:tailEnd len="med" w="med" type="none"/>
          </a:ln>
        </p:spPr>
      </p:cxnSp>
      <p:cxnSp>
        <p:nvCxnSpPr>
          <p:cNvPr id="1146" name="Google Shape;1146;p75"/>
          <p:cNvCxnSpPr>
            <a:stCxn id="1136" idx="0"/>
          </p:cNvCxnSpPr>
          <p:nvPr/>
        </p:nvCxnSpPr>
        <p:spPr>
          <a:xfrm rot="10800000">
            <a:off x="4020013" y="2650425"/>
            <a:ext cx="201000" cy="764400"/>
          </a:xfrm>
          <a:prstGeom prst="straightConnector1">
            <a:avLst/>
          </a:prstGeom>
          <a:noFill/>
          <a:ln cap="flat" cmpd="sng" w="28575">
            <a:solidFill>
              <a:srgbClr val="0097A7"/>
            </a:solidFill>
            <a:prstDash val="dot"/>
            <a:round/>
            <a:headEnd len="med" w="med" type="none"/>
            <a:tailEnd len="med" w="med" type="none"/>
          </a:ln>
        </p:spPr>
      </p:cxnSp>
      <p:cxnSp>
        <p:nvCxnSpPr>
          <p:cNvPr id="1147" name="Google Shape;1147;p75"/>
          <p:cNvCxnSpPr>
            <a:stCxn id="1135" idx="0"/>
          </p:cNvCxnSpPr>
          <p:nvPr/>
        </p:nvCxnSpPr>
        <p:spPr>
          <a:xfrm rot="10800000">
            <a:off x="4513887" y="2661400"/>
            <a:ext cx="1330800" cy="764400"/>
          </a:xfrm>
          <a:prstGeom prst="straightConnector1">
            <a:avLst/>
          </a:prstGeom>
          <a:noFill/>
          <a:ln cap="flat" cmpd="sng" w="28575">
            <a:solidFill>
              <a:srgbClr val="0097A7"/>
            </a:solidFill>
            <a:prstDash val="dot"/>
            <a:round/>
            <a:headEnd len="med" w="med" type="none"/>
            <a:tailEnd len="med" w="med" type="none"/>
          </a:ln>
        </p:spPr>
      </p:cxnSp>
      <p:cxnSp>
        <p:nvCxnSpPr>
          <p:cNvPr id="1148" name="Google Shape;1148;p75"/>
          <p:cNvCxnSpPr>
            <a:stCxn id="1134" idx="0"/>
          </p:cNvCxnSpPr>
          <p:nvPr/>
        </p:nvCxnSpPr>
        <p:spPr>
          <a:xfrm rot="10800000">
            <a:off x="4927999" y="2661400"/>
            <a:ext cx="2578200" cy="764400"/>
          </a:xfrm>
          <a:prstGeom prst="straightConnector1">
            <a:avLst/>
          </a:prstGeom>
          <a:noFill/>
          <a:ln cap="flat" cmpd="sng" w="28575">
            <a:solidFill>
              <a:srgbClr val="0097A7"/>
            </a:solidFill>
            <a:prstDash val="dot"/>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76"/>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explore our data!</a:t>
            </a:r>
            <a:endParaRPr/>
          </a:p>
        </p:txBody>
      </p:sp>
      <p:sp>
        <p:nvSpPr>
          <p:cNvPr id="1155" name="Google Shape;1155;p76"/>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56" name="Google Shape;1156;p76"/>
          <p:cNvPicPr preferRelativeResize="0"/>
          <p:nvPr/>
        </p:nvPicPr>
        <p:blipFill>
          <a:blip r:embed="rId3">
            <a:alphaModFix/>
          </a:blip>
          <a:stretch>
            <a:fillRect/>
          </a:stretch>
        </p:blipFill>
        <p:spPr>
          <a:xfrm>
            <a:off x="152400" y="907013"/>
            <a:ext cx="8548063" cy="37189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77"/>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163" name="Google Shape;1163;p77"/>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Lab: Data Explorer</a:t>
            </a:r>
            <a:endParaRPr sz="2800">
              <a:solidFill>
                <a:srgbClr val="FFFFFF"/>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rgbClr val="FFFFFF"/>
                </a:solidFill>
                <a:latin typeface="Open Sans Light"/>
                <a:ea typeface="Open Sans Light"/>
                <a:cs typeface="Open Sans Light"/>
                <a:sym typeface="Open Sans Light"/>
              </a:rPr>
              <a:t>Explore and build queries quickly and easily with the Data Explorer</a:t>
            </a:r>
            <a:r>
              <a:rPr lang="en-US" sz="1800">
                <a:solidFill>
                  <a:srgbClr val="2C2C2C"/>
                </a:solidFill>
                <a:latin typeface="Open Sans Light"/>
                <a:ea typeface="Open Sans Light"/>
                <a:cs typeface="Open Sans Light"/>
                <a:sym typeface="Open Sans Light"/>
              </a:rPr>
              <a:t> with Data Explorer</a:t>
            </a:r>
            <a:endParaRPr sz="2800">
              <a:solidFill>
                <a:srgbClr val="2C2C2C"/>
              </a:solidFill>
              <a:latin typeface="Open Sans Light"/>
              <a:ea typeface="Open Sans Light"/>
              <a:cs typeface="Open Sans Light"/>
              <a:sym typeface="Open Sans Light"/>
            </a:endParaRPr>
          </a:p>
        </p:txBody>
      </p:sp>
      <p:sp>
        <p:nvSpPr>
          <p:cNvPr id="1164" name="Google Shape;1164;p77"/>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165" name="Google Shape;1165;p77"/>
          <p:cNvSpPr txBox="1"/>
          <p:nvPr/>
        </p:nvSpPr>
        <p:spPr>
          <a:xfrm>
            <a:off x="988850" y="1360975"/>
            <a:ext cx="8042400" cy="13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FFFFFF"/>
                </a:solidFill>
                <a:latin typeface="Open Sans"/>
                <a:ea typeface="Open Sans"/>
                <a:cs typeface="Open Sans"/>
                <a:sym typeface="Open Sans"/>
              </a:rPr>
              <a:t>Build 3 queries by selecting the following options. </a:t>
            </a:r>
            <a:br>
              <a:rPr lang="en-US">
                <a:solidFill>
                  <a:srgbClr val="FFFFFF"/>
                </a:solidFill>
                <a:latin typeface="Open Sans"/>
                <a:ea typeface="Open Sans"/>
                <a:cs typeface="Open Sans"/>
                <a:sym typeface="Open Sans"/>
              </a:rPr>
            </a:br>
            <a:r>
              <a:rPr lang="en-US">
                <a:solidFill>
                  <a:schemeClr val="lt1"/>
                </a:solidFill>
                <a:latin typeface="Open Sans"/>
                <a:ea typeface="Open Sans"/>
                <a:cs typeface="Open Sans"/>
                <a:sym typeface="Open Sans"/>
              </a:rPr>
              <a:t>Try different visualisation </a:t>
            </a:r>
            <a:r>
              <a:rPr lang="en-US" sz="1300">
                <a:solidFill>
                  <a:schemeClr val="lt1"/>
                </a:solidFill>
                <a:latin typeface="Open Sans Light"/>
                <a:ea typeface="Open Sans Light"/>
                <a:cs typeface="Open Sans Light"/>
                <a:sym typeface="Open Sans Light"/>
              </a:rPr>
              <a:t>(Bar chart, Pie Chart etc)</a:t>
            </a:r>
            <a:endParaRPr>
              <a:solidFill>
                <a:srgbClr val="FFFFFF"/>
              </a:solidFill>
              <a:latin typeface="Open Sans"/>
              <a:ea typeface="Open Sans"/>
              <a:cs typeface="Open Sans"/>
              <a:sym typeface="Open Sans"/>
            </a:endParaRPr>
          </a:p>
          <a:p>
            <a:pPr indent="-317500" lvl="0" marL="457200" rtl="0" algn="l">
              <a:lnSpc>
                <a:spcPct val="115000"/>
              </a:lnSpc>
              <a:spcBef>
                <a:spcPts val="1000"/>
              </a:spcBef>
              <a:spcAft>
                <a:spcPts val="0"/>
              </a:spcAft>
              <a:buClr>
                <a:srgbClr val="FFFFFF"/>
              </a:buClr>
              <a:buSzPts val="1400"/>
              <a:buFont typeface="Open Sans"/>
              <a:buChar char="●"/>
            </a:pPr>
            <a:r>
              <a:rPr lang="en-US">
                <a:solidFill>
                  <a:schemeClr val="lt1"/>
                </a:solidFill>
                <a:latin typeface="Open Sans"/>
                <a:ea typeface="Open Sans"/>
                <a:cs typeface="Open Sans"/>
                <a:sym typeface="Open Sans"/>
              </a:rPr>
              <a:t>Event type: </a:t>
            </a:r>
            <a:r>
              <a:rPr b="1" lang="en-US">
                <a:solidFill>
                  <a:schemeClr val="lt1"/>
                </a:solidFill>
                <a:latin typeface="Open Sans"/>
                <a:ea typeface="Open Sans"/>
                <a:cs typeface="Open Sans"/>
                <a:sym typeface="Open Sans"/>
              </a:rPr>
              <a:t>Transaction</a:t>
            </a:r>
            <a:r>
              <a:rPr lang="en-US">
                <a:solidFill>
                  <a:schemeClr val="lt1"/>
                </a:solidFill>
                <a:latin typeface="Open Sans"/>
                <a:ea typeface="Open Sans"/>
                <a:cs typeface="Open Sans"/>
                <a:sym typeface="Open Sans"/>
              </a:rPr>
              <a:t>, Plot  </a:t>
            </a:r>
            <a:r>
              <a:rPr b="1" lang="en-US">
                <a:solidFill>
                  <a:schemeClr val="lt1"/>
                </a:solidFill>
                <a:latin typeface="Open Sans"/>
                <a:ea typeface="Open Sans"/>
                <a:cs typeface="Open Sans"/>
                <a:sym typeface="Open Sans"/>
              </a:rPr>
              <a:t>Count (*) </a:t>
            </a:r>
            <a:r>
              <a:rPr lang="en-US">
                <a:solidFill>
                  <a:schemeClr val="lt1"/>
                </a:solidFill>
                <a:latin typeface="Open Sans"/>
                <a:ea typeface="Open Sans"/>
                <a:cs typeface="Open Sans"/>
                <a:sym typeface="Open Sans"/>
              </a:rPr>
              <a:t> Dimension </a:t>
            </a:r>
            <a:r>
              <a:rPr b="1" lang="en-US">
                <a:solidFill>
                  <a:schemeClr val="lt1"/>
                </a:solidFill>
                <a:latin typeface="Open Sans"/>
                <a:ea typeface="Open Sans"/>
                <a:cs typeface="Open Sans"/>
                <a:sym typeface="Open Sans"/>
              </a:rPr>
              <a:t>Name</a:t>
            </a:r>
            <a:endParaRPr b="1">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US">
                <a:solidFill>
                  <a:schemeClr val="lt1"/>
                </a:solidFill>
                <a:latin typeface="Open Sans"/>
                <a:ea typeface="Open Sans"/>
                <a:cs typeface="Open Sans"/>
                <a:sym typeface="Open Sans"/>
              </a:rPr>
              <a:t>Event type: </a:t>
            </a:r>
            <a:r>
              <a:rPr b="1" lang="en-US">
                <a:solidFill>
                  <a:schemeClr val="lt1"/>
                </a:solidFill>
                <a:latin typeface="Open Sans"/>
                <a:ea typeface="Open Sans"/>
                <a:cs typeface="Open Sans"/>
                <a:sym typeface="Open Sans"/>
              </a:rPr>
              <a:t>Transaction</a:t>
            </a:r>
            <a:r>
              <a:rPr lang="en-US">
                <a:solidFill>
                  <a:schemeClr val="lt1"/>
                </a:solidFill>
                <a:latin typeface="Open Sans"/>
                <a:ea typeface="Open Sans"/>
                <a:cs typeface="Open Sans"/>
                <a:sym typeface="Open Sans"/>
              </a:rPr>
              <a:t>, Plot  </a:t>
            </a:r>
            <a:r>
              <a:rPr b="1" lang="en-US">
                <a:solidFill>
                  <a:schemeClr val="lt1"/>
                </a:solidFill>
                <a:latin typeface="Open Sans"/>
                <a:ea typeface="Open Sans"/>
                <a:cs typeface="Open Sans"/>
                <a:sym typeface="Open Sans"/>
              </a:rPr>
              <a:t>Duration Max </a:t>
            </a:r>
            <a:r>
              <a:rPr lang="en-US">
                <a:solidFill>
                  <a:schemeClr val="lt1"/>
                </a:solidFill>
                <a:latin typeface="Open Sans"/>
                <a:ea typeface="Open Sans"/>
                <a:cs typeface="Open Sans"/>
                <a:sym typeface="Open Sans"/>
              </a:rPr>
              <a:t> Dimension </a:t>
            </a:r>
            <a:r>
              <a:rPr b="1" lang="en-US">
                <a:solidFill>
                  <a:schemeClr val="lt1"/>
                </a:solidFill>
                <a:latin typeface="Open Sans"/>
                <a:ea typeface="Open Sans"/>
                <a:cs typeface="Open Sans"/>
                <a:sym typeface="Open Sans"/>
              </a:rPr>
              <a:t>Name</a:t>
            </a:r>
            <a:endParaRPr b="1">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US">
                <a:solidFill>
                  <a:schemeClr val="lt1"/>
                </a:solidFill>
                <a:latin typeface="Open Sans"/>
                <a:ea typeface="Open Sans"/>
                <a:cs typeface="Open Sans"/>
                <a:sym typeface="Open Sans"/>
              </a:rPr>
              <a:t>Event type: </a:t>
            </a:r>
            <a:r>
              <a:rPr b="1" lang="en-US">
                <a:solidFill>
                  <a:schemeClr val="lt1"/>
                </a:solidFill>
                <a:latin typeface="Open Sans"/>
                <a:ea typeface="Open Sans"/>
                <a:cs typeface="Open Sans"/>
                <a:sym typeface="Open Sans"/>
              </a:rPr>
              <a:t>PageView</a:t>
            </a:r>
            <a:r>
              <a:rPr lang="en-US">
                <a:solidFill>
                  <a:schemeClr val="lt1"/>
                </a:solidFill>
                <a:latin typeface="Open Sans"/>
                <a:ea typeface="Open Sans"/>
                <a:cs typeface="Open Sans"/>
                <a:sym typeface="Open Sans"/>
              </a:rPr>
              <a:t>, Plot  </a:t>
            </a:r>
            <a:r>
              <a:rPr b="1" lang="en-US">
                <a:solidFill>
                  <a:schemeClr val="lt1"/>
                </a:solidFill>
                <a:latin typeface="Open Sans"/>
                <a:ea typeface="Open Sans"/>
                <a:cs typeface="Open Sans"/>
                <a:sym typeface="Open Sans"/>
              </a:rPr>
              <a:t>FirstPaint Max </a:t>
            </a:r>
            <a:r>
              <a:rPr lang="en-US">
                <a:solidFill>
                  <a:schemeClr val="lt1"/>
                </a:solidFill>
                <a:latin typeface="Open Sans"/>
                <a:ea typeface="Open Sans"/>
                <a:cs typeface="Open Sans"/>
                <a:sym typeface="Open Sans"/>
              </a:rPr>
              <a:t> Dimension </a:t>
            </a:r>
            <a:r>
              <a:rPr b="1" lang="en-US">
                <a:solidFill>
                  <a:schemeClr val="lt1"/>
                </a:solidFill>
                <a:latin typeface="Open Sans"/>
                <a:ea typeface="Open Sans"/>
                <a:cs typeface="Open Sans"/>
                <a:sym typeface="Open Sans"/>
              </a:rPr>
              <a:t>PageUrl</a:t>
            </a:r>
            <a:endParaRPr b="1">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300">
              <a:solidFill>
                <a:schemeClr val="lt1"/>
              </a:solidFill>
              <a:latin typeface="Open Sans Light"/>
              <a:ea typeface="Open Sans Light"/>
              <a:cs typeface="Open Sans Light"/>
              <a:sym typeface="Open Sans Light"/>
            </a:endParaRPr>
          </a:p>
        </p:txBody>
      </p:sp>
      <p:sp>
        <p:nvSpPr>
          <p:cNvPr id="1166" name="Google Shape;1166;p77"/>
          <p:cNvSpPr txBox="1"/>
          <p:nvPr/>
        </p:nvSpPr>
        <p:spPr>
          <a:xfrm>
            <a:off x="988850" y="3729375"/>
            <a:ext cx="7794300" cy="8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FFFFFF"/>
                </a:solidFill>
                <a:latin typeface="Open Sans"/>
                <a:ea typeface="Open Sans"/>
                <a:cs typeface="Open Sans"/>
                <a:sym typeface="Open Sans"/>
              </a:rPr>
              <a:t>Mouse over the NRQL query you have built, and click to ‘Edit in Query Builder’</a:t>
            </a:r>
            <a:endParaRPr>
              <a:solidFill>
                <a:srgbClr val="FFFFFF"/>
              </a:solidFill>
              <a:latin typeface="Open Sans"/>
              <a:ea typeface="Open Sans"/>
              <a:cs typeface="Open Sans"/>
              <a:sym typeface="Open Sans"/>
            </a:endParaRPr>
          </a:p>
          <a:p>
            <a:pPr indent="-317500" lvl="0" marL="457200" rtl="0" algn="l">
              <a:lnSpc>
                <a:spcPct val="115000"/>
              </a:lnSpc>
              <a:spcBef>
                <a:spcPts val="1000"/>
              </a:spcBef>
              <a:spcAft>
                <a:spcPts val="0"/>
              </a:spcAft>
              <a:buClr>
                <a:srgbClr val="FFFFFF"/>
              </a:buClr>
              <a:buSzPts val="1400"/>
              <a:buChar char="●"/>
            </a:pPr>
            <a:r>
              <a:rPr lang="en-US">
                <a:solidFill>
                  <a:srgbClr val="FFFFFF"/>
                </a:solidFill>
                <a:latin typeface="Open Sans"/>
                <a:ea typeface="Open Sans"/>
                <a:cs typeface="Open Sans"/>
                <a:sym typeface="Open Sans"/>
              </a:rPr>
              <a:t>Try changing the time period. Example:  </a:t>
            </a:r>
            <a:r>
              <a:rPr lang="en-US">
                <a:solidFill>
                  <a:srgbClr val="FFFFFF"/>
                </a:solidFill>
                <a:latin typeface="Courier New"/>
                <a:ea typeface="Courier New"/>
                <a:cs typeface="Courier New"/>
                <a:sym typeface="Courier New"/>
              </a:rPr>
              <a:t>SINCE 1 day ago</a:t>
            </a:r>
            <a:endParaRPr>
              <a:solidFill>
                <a:srgbClr val="FFFFFF"/>
              </a:solidFill>
              <a:latin typeface="Courier New"/>
              <a:ea typeface="Courier New"/>
              <a:cs typeface="Courier New"/>
              <a:sym typeface="Courier New"/>
            </a:endParaRPr>
          </a:p>
          <a:p>
            <a:pPr indent="-317500" lvl="0" marL="457200" rtl="0" algn="l">
              <a:lnSpc>
                <a:spcPct val="115000"/>
              </a:lnSpc>
              <a:spcBef>
                <a:spcPts val="0"/>
              </a:spcBef>
              <a:spcAft>
                <a:spcPts val="0"/>
              </a:spcAft>
              <a:buClr>
                <a:srgbClr val="FFFFFF"/>
              </a:buClr>
              <a:buSzPts val="1400"/>
              <a:buFont typeface="Courier New"/>
              <a:buChar char="●"/>
            </a:pPr>
            <a:r>
              <a:rPr lang="en-US">
                <a:solidFill>
                  <a:schemeClr val="lt1"/>
                </a:solidFill>
                <a:latin typeface="Open Sans"/>
                <a:ea typeface="Open Sans"/>
                <a:cs typeface="Open Sans"/>
                <a:sym typeface="Open Sans"/>
              </a:rPr>
              <a:t>Try changing the FACET. Example:  </a:t>
            </a:r>
            <a:r>
              <a:rPr lang="en-US">
                <a:solidFill>
                  <a:schemeClr val="lt1"/>
                </a:solidFill>
                <a:latin typeface="Courier New"/>
                <a:ea typeface="Courier New"/>
                <a:cs typeface="Courier New"/>
                <a:sym typeface="Courier New"/>
              </a:rPr>
              <a:t>userAgentName </a:t>
            </a:r>
            <a:endParaRPr>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p:txBody>
      </p:sp>
      <p:grpSp>
        <p:nvGrpSpPr>
          <p:cNvPr id="1167" name="Google Shape;1167;p77"/>
          <p:cNvGrpSpPr/>
          <p:nvPr/>
        </p:nvGrpSpPr>
        <p:grpSpPr>
          <a:xfrm>
            <a:off x="547674" y="1360975"/>
            <a:ext cx="396900" cy="441253"/>
            <a:chOff x="547674" y="2685250"/>
            <a:chExt cx="396900" cy="441253"/>
          </a:xfrm>
        </p:grpSpPr>
        <p:sp>
          <p:nvSpPr>
            <p:cNvPr id="1168" name="Google Shape;1168;p77"/>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169" name="Google Shape;1169;p77"/>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170" name="Google Shape;1170;p77"/>
          <p:cNvGrpSpPr/>
          <p:nvPr/>
        </p:nvGrpSpPr>
        <p:grpSpPr>
          <a:xfrm>
            <a:off x="547674" y="3729367"/>
            <a:ext cx="396900" cy="441253"/>
            <a:chOff x="547674" y="2685250"/>
            <a:chExt cx="396900" cy="441253"/>
          </a:xfrm>
        </p:grpSpPr>
        <p:sp>
          <p:nvSpPr>
            <p:cNvPr id="1171" name="Google Shape;1171;p77"/>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172" name="Google Shape;1172;p77"/>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173" name="Google Shape;1173;p77"/>
          <p:cNvSpPr txBox="1"/>
          <p:nvPr/>
        </p:nvSpPr>
        <p:spPr>
          <a:xfrm>
            <a:off x="988850" y="3034592"/>
            <a:ext cx="77211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US">
                <a:solidFill>
                  <a:srgbClr val="FFFFFF"/>
                </a:solidFill>
                <a:latin typeface="Open Sans"/>
                <a:ea typeface="Open Sans"/>
                <a:cs typeface="Open Sans"/>
                <a:sym typeface="Open Sans"/>
              </a:rPr>
              <a:t>Try</a:t>
            </a:r>
            <a:r>
              <a:rPr lang="en-US">
                <a:solidFill>
                  <a:srgbClr val="FFFFFF"/>
                </a:solidFill>
                <a:latin typeface="Open Sans"/>
                <a:ea typeface="Open Sans"/>
                <a:cs typeface="Open Sans"/>
                <a:sym typeface="Open Sans"/>
              </a:rPr>
              <a:t> the </a:t>
            </a:r>
            <a:r>
              <a:rPr i="1" lang="en-US">
                <a:solidFill>
                  <a:srgbClr val="FFFFFF"/>
                </a:solidFill>
                <a:latin typeface="Open Sans"/>
                <a:ea typeface="Open Sans"/>
                <a:cs typeface="Open Sans"/>
                <a:sym typeface="Open Sans"/>
              </a:rPr>
              <a:t>RAW Data</a:t>
            </a:r>
            <a:r>
              <a:rPr lang="en-US">
                <a:solidFill>
                  <a:srgbClr val="FFFFFF"/>
                </a:solidFill>
                <a:latin typeface="Open Sans"/>
                <a:ea typeface="Open Sans"/>
                <a:cs typeface="Open Sans"/>
                <a:sym typeface="Open Sans"/>
              </a:rPr>
              <a:t> option and explore the attributes for the </a:t>
            </a:r>
            <a:r>
              <a:rPr b="1" lang="en-US">
                <a:solidFill>
                  <a:schemeClr val="lt1"/>
                </a:solidFill>
                <a:latin typeface="Open Sans"/>
                <a:ea typeface="Open Sans"/>
                <a:cs typeface="Open Sans"/>
                <a:sym typeface="Open Sans"/>
              </a:rPr>
              <a:t>PageView </a:t>
            </a:r>
            <a:r>
              <a:rPr lang="en-US">
                <a:solidFill>
                  <a:srgbClr val="FFFFFF"/>
                </a:solidFill>
                <a:latin typeface="Open Sans"/>
                <a:ea typeface="Open Sans"/>
                <a:cs typeface="Open Sans"/>
                <a:sym typeface="Open Sans"/>
              </a:rPr>
              <a:t>Event Type</a:t>
            </a:r>
            <a:endParaRPr>
              <a:solidFill>
                <a:srgbClr val="FFFFFF"/>
              </a:solidFill>
              <a:latin typeface="Open Sans"/>
              <a:ea typeface="Open Sans"/>
              <a:cs typeface="Open Sans"/>
              <a:sym typeface="Open Sans"/>
            </a:endParaRPr>
          </a:p>
        </p:txBody>
      </p:sp>
      <p:grpSp>
        <p:nvGrpSpPr>
          <p:cNvPr id="1174" name="Google Shape;1174;p77"/>
          <p:cNvGrpSpPr/>
          <p:nvPr/>
        </p:nvGrpSpPr>
        <p:grpSpPr>
          <a:xfrm>
            <a:off x="547674" y="2997302"/>
            <a:ext cx="396900" cy="441253"/>
            <a:chOff x="547674" y="2685250"/>
            <a:chExt cx="396900" cy="441253"/>
          </a:xfrm>
        </p:grpSpPr>
        <p:sp>
          <p:nvSpPr>
            <p:cNvPr id="1175" name="Google Shape;1175;p77"/>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176" name="Google Shape;1176;p77"/>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
        <p:nvSpPr>
          <p:cNvPr id="1177" name="Google Shape;1177;p77"/>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77"/>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0"/>
          <p:cNvSpPr txBox="1"/>
          <p:nvPr>
            <p:ph type="title"/>
          </p:nvPr>
        </p:nvSpPr>
        <p:spPr>
          <a:xfrm>
            <a:off x="1062698" y="1763825"/>
            <a:ext cx="60903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These slides are available at</a:t>
            </a:r>
            <a:endParaRPr/>
          </a:p>
          <a:p>
            <a:pPr indent="0" lvl="0" marL="0" rtl="0" algn="l">
              <a:lnSpc>
                <a:spcPct val="90000"/>
              </a:lnSpc>
              <a:spcBef>
                <a:spcPts val="0"/>
              </a:spcBef>
              <a:spcAft>
                <a:spcPts val="0"/>
              </a:spcAft>
              <a:buClr>
                <a:schemeClr val="lt1"/>
              </a:buClr>
              <a:buSzPts val="3300"/>
              <a:buFont typeface="Open Sans Light"/>
              <a:buNone/>
            </a:pPr>
            <a:r>
              <a:rPr lang="en-US" u="sng">
                <a:solidFill>
                  <a:schemeClr val="hlink"/>
                </a:solidFill>
                <a:hlinkClick r:id="rId3"/>
              </a:rPr>
              <a:t>http://nru.to/fun</a:t>
            </a:r>
            <a:endParaRPr/>
          </a:p>
        </p:txBody>
      </p:sp>
      <p:sp>
        <p:nvSpPr>
          <p:cNvPr id="891" name="Google Shape;891;p60"/>
          <p:cNvSpPr txBox="1"/>
          <p:nvPr/>
        </p:nvSpPr>
        <p:spPr>
          <a:xfrm>
            <a:off x="3049825" y="3297125"/>
            <a:ext cx="4747800" cy="5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rgbClr val="FFFFFF"/>
                </a:solidFill>
                <a:latin typeface="Calibri"/>
                <a:ea typeface="Calibri"/>
                <a:cs typeface="Calibri"/>
                <a:sym typeface="Calibri"/>
              </a:rPr>
              <a:t> you can also download the PDF:</a:t>
            </a:r>
            <a:r>
              <a:rPr lang="en-US" sz="900">
                <a:solidFill>
                  <a:schemeClr val="dk1"/>
                </a:solidFill>
                <a:latin typeface="Calibri"/>
                <a:ea typeface="Calibri"/>
                <a:cs typeface="Calibri"/>
                <a:sym typeface="Calibri"/>
              </a:rPr>
              <a:t> </a:t>
            </a:r>
            <a:r>
              <a:rPr lang="en-US" sz="900" u="sng">
                <a:solidFill>
                  <a:schemeClr val="accent5"/>
                </a:solidFill>
                <a:latin typeface="Calibri"/>
                <a:ea typeface="Calibri"/>
                <a:cs typeface="Calibri"/>
                <a:sym typeface="Calibri"/>
                <a:hlinkClick r:id="rId4">
                  <a:extLst>
                    <a:ext uri="{A12FA001-AC4F-418D-AE19-62706E023703}">
                      <ahyp:hlinkClr val="tx"/>
                    </a:ext>
                  </a:extLst>
                </a:hlinkClick>
              </a:rPr>
              <a:t>http://nru.to/fun-pdf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78"/>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create a dashboard!</a:t>
            </a:r>
            <a:endParaRPr/>
          </a:p>
        </p:txBody>
      </p:sp>
      <p:sp>
        <p:nvSpPr>
          <p:cNvPr id="1185" name="Google Shape;1185;p78"/>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86" name="Google Shape;1186;p78"/>
          <p:cNvPicPr preferRelativeResize="0"/>
          <p:nvPr/>
        </p:nvPicPr>
        <p:blipFill>
          <a:blip r:embed="rId3">
            <a:alphaModFix/>
          </a:blip>
          <a:stretch>
            <a:fillRect/>
          </a:stretch>
        </p:blipFill>
        <p:spPr>
          <a:xfrm>
            <a:off x="152400" y="907013"/>
            <a:ext cx="8358228" cy="404384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79"/>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write some queries!</a:t>
            </a:r>
            <a:endParaRPr/>
          </a:p>
        </p:txBody>
      </p:sp>
      <p:sp>
        <p:nvSpPr>
          <p:cNvPr id="1193" name="Google Shape;1193;p79"/>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1194" name="Google Shape;1194;p79"/>
          <p:cNvPicPr preferRelativeResize="0"/>
          <p:nvPr/>
        </p:nvPicPr>
        <p:blipFill>
          <a:blip r:embed="rId3">
            <a:alphaModFix/>
          </a:blip>
          <a:stretch>
            <a:fillRect/>
          </a:stretch>
        </p:blipFill>
        <p:spPr>
          <a:xfrm>
            <a:off x="152400" y="907013"/>
            <a:ext cx="8358228" cy="395622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80"/>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01" name="Google Shape;1201;p80"/>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Lab: NRQL Query Builder - Your first query</a:t>
            </a:r>
            <a:endParaRPr sz="2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FFFFFF"/>
              </a:solidFill>
              <a:latin typeface="Open Sans Light"/>
              <a:ea typeface="Open Sans Light"/>
              <a:cs typeface="Open Sans Light"/>
              <a:sym typeface="Open Sans Light"/>
            </a:endParaRPr>
          </a:p>
        </p:txBody>
      </p:sp>
      <p:sp>
        <p:nvSpPr>
          <p:cNvPr id="1202" name="Google Shape;1202;p80"/>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FFFFFF"/>
                </a:solidFill>
                <a:latin typeface="Open Sans"/>
                <a:ea typeface="Open Sans"/>
                <a:cs typeface="Open Sans"/>
                <a:sym typeface="Open Sans"/>
              </a:rPr>
              <a:t>‹#›</a:t>
            </a:fld>
            <a:endParaRPr sz="600">
              <a:solidFill>
                <a:srgbClr val="FFFFFF"/>
              </a:solidFill>
              <a:latin typeface="Open Sans"/>
              <a:ea typeface="Open Sans"/>
              <a:cs typeface="Open Sans"/>
              <a:sym typeface="Open Sans"/>
            </a:endParaRPr>
          </a:p>
        </p:txBody>
      </p:sp>
      <p:grpSp>
        <p:nvGrpSpPr>
          <p:cNvPr id="1203" name="Google Shape;1203;p80"/>
          <p:cNvGrpSpPr/>
          <p:nvPr/>
        </p:nvGrpSpPr>
        <p:grpSpPr>
          <a:xfrm>
            <a:off x="547674" y="1520900"/>
            <a:ext cx="396900" cy="441253"/>
            <a:chOff x="547674" y="2685250"/>
            <a:chExt cx="396900" cy="441253"/>
          </a:xfrm>
        </p:grpSpPr>
        <p:sp>
          <p:nvSpPr>
            <p:cNvPr id="1204" name="Google Shape;1204;p80"/>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05" name="Google Shape;1205;p80"/>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sp>
        <p:nvSpPr>
          <p:cNvPr id="1206" name="Google Shape;1206;p80"/>
          <p:cNvSpPr txBox="1"/>
          <p:nvPr/>
        </p:nvSpPr>
        <p:spPr>
          <a:xfrm>
            <a:off x="1047875" y="1513375"/>
            <a:ext cx="6349500" cy="13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lt1"/>
                </a:solidFill>
                <a:latin typeface="Open Sans"/>
                <a:ea typeface="Open Sans"/>
                <a:cs typeface="Open Sans"/>
                <a:sym typeface="Open Sans"/>
              </a:rPr>
              <a:t>Create a Dashboard in the </a:t>
            </a:r>
            <a:r>
              <a:rPr b="1" lang="en-US">
                <a:solidFill>
                  <a:schemeClr val="lt1"/>
                </a:solidFill>
                <a:latin typeface="Open Sans"/>
                <a:ea typeface="Open Sans"/>
                <a:cs typeface="Open Sans"/>
                <a:sym typeface="Open Sans"/>
              </a:rPr>
              <a:t>NRU Training Account</a:t>
            </a:r>
            <a:br>
              <a:rPr lang="en-US">
                <a:solidFill>
                  <a:schemeClr val="lt1"/>
                </a:solidFill>
                <a:latin typeface="Open Sans"/>
                <a:ea typeface="Open Sans"/>
                <a:cs typeface="Open Sans"/>
                <a:sym typeface="Open Sans"/>
              </a:rPr>
            </a:b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Open Sans"/>
              <a:buChar char="●"/>
            </a:pPr>
            <a:r>
              <a:rPr lang="en-US">
                <a:solidFill>
                  <a:schemeClr val="lt1"/>
                </a:solidFill>
                <a:latin typeface="Open Sans"/>
                <a:ea typeface="Open Sans"/>
                <a:cs typeface="Open Sans"/>
                <a:sym typeface="Open Sans"/>
              </a:rPr>
              <a:t>Name it: ‘</a:t>
            </a:r>
            <a:r>
              <a:rPr i="1" lang="en-US">
                <a:solidFill>
                  <a:schemeClr val="lt1"/>
                </a:solidFill>
                <a:latin typeface="Open Sans"/>
                <a:ea typeface="Open Sans"/>
                <a:cs typeface="Open Sans"/>
                <a:sym typeface="Open Sans"/>
              </a:rPr>
              <a:t>your-initials-dashboard</a:t>
            </a:r>
            <a:r>
              <a:rPr lang="en-US">
                <a:solidFill>
                  <a:schemeClr val="lt1"/>
                </a:solidFill>
                <a:latin typeface="Open Sans"/>
                <a:ea typeface="Open Sans"/>
                <a:cs typeface="Open Sans"/>
                <a:sym typeface="Open Sans"/>
              </a:rPr>
              <a:t>’</a:t>
            </a:r>
            <a:endParaRPr>
              <a:solidFill>
                <a:schemeClr val="lt1"/>
              </a:solidFill>
              <a:latin typeface="Open Sans"/>
              <a:ea typeface="Open Sans"/>
              <a:cs typeface="Open Sans"/>
              <a:sym typeface="Open Sans"/>
            </a:endParaRPr>
          </a:p>
        </p:txBody>
      </p:sp>
      <p:sp>
        <p:nvSpPr>
          <p:cNvPr id="1207" name="Google Shape;1207;p80"/>
          <p:cNvSpPr txBox="1"/>
          <p:nvPr/>
        </p:nvSpPr>
        <p:spPr>
          <a:xfrm>
            <a:off x="1090625" y="2693825"/>
            <a:ext cx="7212600" cy="131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lt1"/>
                </a:solidFill>
                <a:latin typeface="Open Sans"/>
                <a:ea typeface="Open Sans"/>
                <a:cs typeface="Open Sans"/>
                <a:sym typeface="Open Sans"/>
              </a:rPr>
              <a:t>Add a Chart and type these queries in the Query Builder and view the results:</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lt1"/>
              </a:solidFill>
              <a:latin typeface="Open Sans"/>
              <a:ea typeface="Open Sans"/>
              <a:cs typeface="Open Sans"/>
              <a:sym typeface="Open Sans"/>
            </a:endParaRPr>
          </a:p>
          <a:p>
            <a:pPr indent="-260350" lvl="0" marL="457200" rtl="0" algn="l">
              <a:lnSpc>
                <a:spcPct val="115000"/>
              </a:lnSpc>
              <a:spcBef>
                <a:spcPts val="0"/>
              </a:spcBef>
              <a:spcAft>
                <a:spcPts val="0"/>
              </a:spcAft>
              <a:buClr>
                <a:schemeClr val="lt1"/>
              </a:buClr>
              <a:buSzPts val="1400"/>
              <a:buChar char="●"/>
            </a:pPr>
            <a:r>
              <a:rPr lang="en-US">
                <a:solidFill>
                  <a:schemeClr val="lt1"/>
                </a:solidFill>
                <a:latin typeface="Open Sans"/>
                <a:ea typeface="Open Sans"/>
                <a:cs typeface="Open Sans"/>
                <a:sym typeface="Open Sans"/>
              </a:rPr>
              <a:t>SELECT * FROM Transaction</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lt1"/>
              </a:solidFill>
              <a:latin typeface="Open Sans"/>
              <a:ea typeface="Open Sans"/>
              <a:cs typeface="Open Sans"/>
              <a:sym typeface="Open Sans"/>
            </a:endParaRPr>
          </a:p>
        </p:txBody>
      </p:sp>
      <p:grpSp>
        <p:nvGrpSpPr>
          <p:cNvPr id="1208" name="Google Shape;1208;p80"/>
          <p:cNvGrpSpPr/>
          <p:nvPr/>
        </p:nvGrpSpPr>
        <p:grpSpPr>
          <a:xfrm>
            <a:off x="547699" y="2711561"/>
            <a:ext cx="396900" cy="441253"/>
            <a:chOff x="547674" y="2685250"/>
            <a:chExt cx="396900" cy="441253"/>
          </a:xfrm>
        </p:grpSpPr>
        <p:sp>
          <p:nvSpPr>
            <p:cNvPr id="1209" name="Google Shape;1209;p80"/>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10" name="Google Shape;1210;p80"/>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
        <p:nvSpPr>
          <p:cNvPr id="1211" name="Google Shape;1211;p80"/>
          <p:cNvSpPr txBox="1"/>
          <p:nvPr/>
        </p:nvSpPr>
        <p:spPr>
          <a:xfrm>
            <a:off x="2884860" y="3592254"/>
            <a:ext cx="3000000" cy="10626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chemeClr val="lt1"/>
                </a:solidFill>
                <a:latin typeface="Open Sans"/>
                <a:ea typeface="Open Sans"/>
                <a:cs typeface="Open Sans"/>
                <a:sym typeface="Open Sans"/>
              </a:rPr>
              <a:t>PageView</a:t>
            </a:r>
            <a:endParaRPr>
              <a:solidFill>
                <a:schemeClr val="lt1"/>
              </a:solidFill>
              <a:latin typeface="Open Sans"/>
              <a:ea typeface="Open Sans"/>
              <a:cs typeface="Open Sans"/>
              <a:sym typeface="Open Sans"/>
            </a:endParaRPr>
          </a:p>
          <a:p>
            <a:pPr indent="0" lvl="0" marL="0" rtl="0" algn="l">
              <a:lnSpc>
                <a:spcPct val="115000"/>
              </a:lnSpc>
              <a:spcBef>
                <a:spcPts val="0"/>
              </a:spcBef>
              <a:spcAft>
                <a:spcPts val="0"/>
              </a:spcAft>
              <a:buNone/>
            </a:pPr>
            <a:r>
              <a:rPr lang="en-US">
                <a:solidFill>
                  <a:schemeClr val="lt1"/>
                </a:solidFill>
                <a:latin typeface="Open Sans"/>
                <a:ea typeface="Open Sans"/>
                <a:cs typeface="Open Sans"/>
                <a:sym typeface="Open Sans"/>
              </a:rPr>
              <a:t>SystemSample</a:t>
            </a:r>
            <a:endParaRPr>
              <a:solidFill>
                <a:schemeClr val="lt1"/>
              </a:solidFill>
              <a:latin typeface="Open Sans"/>
              <a:ea typeface="Open Sans"/>
              <a:cs typeface="Open Sans"/>
              <a:sym typeface="Open Sans"/>
            </a:endParaRPr>
          </a:p>
        </p:txBody>
      </p:sp>
      <p:sp>
        <p:nvSpPr>
          <p:cNvPr id="1212" name="Google Shape;1212;p80"/>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80"/>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a:t>
            </a:r>
            <a:r>
              <a:rPr b="1" lang="en-US">
                <a:solidFill>
                  <a:schemeClr val="lt1"/>
                </a:solidFill>
                <a:latin typeface="Open Sans"/>
                <a:ea typeface="Open Sans"/>
                <a:cs typeface="Open Sans"/>
                <a:sym typeface="Open Sans"/>
              </a:rPr>
              <a:t>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81"/>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20" name="Google Shape;1220;p81"/>
          <p:cNvSpPr txBox="1"/>
          <p:nvPr/>
        </p:nvSpPr>
        <p:spPr>
          <a:xfrm>
            <a:off x="547700" y="1600200"/>
            <a:ext cx="5438100" cy="2718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Courier New"/>
                <a:ea typeface="Courier New"/>
                <a:cs typeface="Courier New"/>
                <a:sym typeface="Courier New"/>
              </a:rPr>
              <a:t>SELECT </a:t>
            </a:r>
            <a:r>
              <a:rPr b="1" lang="en-US">
                <a:solidFill>
                  <a:srgbClr val="FFFFFF"/>
                </a:solidFill>
                <a:latin typeface="Courier New"/>
                <a:ea typeface="Courier New"/>
                <a:cs typeface="Courier New"/>
                <a:sym typeface="Courier New"/>
              </a:rPr>
              <a:t>count(*)</a:t>
            </a:r>
            <a:r>
              <a:rPr lang="en-US">
                <a:solidFill>
                  <a:srgbClr val="FFFFFF"/>
                </a:solidFill>
                <a:latin typeface="Courier New"/>
                <a:ea typeface="Courier New"/>
                <a:cs typeface="Courier New"/>
                <a:sym typeface="Courier New"/>
              </a:rPr>
              <a:t> </a:t>
            </a:r>
            <a:r>
              <a:rPr lang="en-US">
                <a:solidFill>
                  <a:srgbClr val="FFFFFF"/>
                </a:solidFill>
                <a:latin typeface="Courier New"/>
                <a:ea typeface="Courier New"/>
                <a:cs typeface="Courier New"/>
                <a:sym typeface="Courier New"/>
              </a:rPr>
              <a:t>FROM Transaction</a:t>
            </a:r>
            <a:br>
              <a:rPr lang="en-US">
                <a:latin typeface="Courier New"/>
                <a:ea typeface="Courier New"/>
                <a:cs typeface="Courier New"/>
                <a:sym typeface="Courier New"/>
              </a:rPr>
            </a:br>
            <a:r>
              <a:rPr lang="en-US">
                <a:solidFill>
                  <a:srgbClr val="1DCAD3"/>
                </a:solidFill>
                <a:latin typeface="Open Sans"/>
                <a:ea typeface="Open Sans"/>
                <a:cs typeface="Open Sans"/>
                <a:sym typeface="Open Sans"/>
              </a:rPr>
              <a:t>Throughput for all applications</a:t>
            </a:r>
            <a:endParaRPr>
              <a:solidFill>
                <a:srgbClr val="FFFFFF"/>
              </a:solidFill>
              <a:latin typeface="Courier New"/>
              <a:ea typeface="Courier New"/>
              <a:cs typeface="Courier New"/>
              <a:sym typeface="Courier New"/>
            </a:endParaRPr>
          </a:p>
          <a:p>
            <a:pPr indent="0" lvl="0" marL="0" rtl="0" algn="l">
              <a:lnSpc>
                <a:spcPct val="200000"/>
              </a:lnSpc>
              <a:spcBef>
                <a:spcPts val="0"/>
              </a:spcBef>
              <a:spcAft>
                <a:spcPts val="0"/>
              </a:spcAft>
              <a:buNone/>
            </a:pPr>
            <a:r>
              <a:rPr lang="en-US">
                <a:solidFill>
                  <a:srgbClr val="FFFFFF"/>
                </a:solidFill>
                <a:latin typeface="Courier New"/>
                <a:ea typeface="Courier New"/>
                <a:cs typeface="Courier New"/>
                <a:sym typeface="Courier New"/>
              </a:rPr>
              <a:t>SELECT </a:t>
            </a:r>
            <a:r>
              <a:rPr b="1" lang="en-US">
                <a:solidFill>
                  <a:srgbClr val="FFFFFF"/>
                </a:solidFill>
                <a:latin typeface="Courier New"/>
                <a:ea typeface="Courier New"/>
                <a:cs typeface="Courier New"/>
                <a:sym typeface="Courier New"/>
              </a:rPr>
              <a:t>max(duration)</a:t>
            </a:r>
            <a:r>
              <a:rPr lang="en-US">
                <a:solidFill>
                  <a:srgbClr val="FFFFFF"/>
                </a:solidFill>
                <a:latin typeface="Courier New"/>
                <a:ea typeface="Courier New"/>
                <a:cs typeface="Courier New"/>
                <a:sym typeface="Courier New"/>
              </a:rPr>
              <a:t> </a:t>
            </a:r>
            <a:r>
              <a:rPr lang="en-US">
                <a:solidFill>
                  <a:srgbClr val="FFFFFF"/>
                </a:solidFill>
                <a:latin typeface="Courier New"/>
                <a:ea typeface="Courier New"/>
                <a:cs typeface="Courier New"/>
                <a:sym typeface="Courier New"/>
              </a:rPr>
              <a:t>FROM Transaction </a:t>
            </a:r>
            <a:endParaRPr>
              <a:solidFill>
                <a:srgbClr val="FFFFFF"/>
              </a:solidFill>
              <a:latin typeface="Courier New"/>
              <a:ea typeface="Courier New"/>
              <a:cs typeface="Courier New"/>
              <a:sym typeface="Courier New"/>
            </a:endParaRPr>
          </a:p>
          <a:p>
            <a:pPr indent="0" lvl="0" marL="0" rtl="0" algn="l">
              <a:lnSpc>
                <a:spcPct val="200000"/>
              </a:lnSpc>
              <a:spcBef>
                <a:spcPts val="0"/>
              </a:spcBef>
              <a:spcAft>
                <a:spcPts val="0"/>
              </a:spcAft>
              <a:buNone/>
            </a:pPr>
            <a:r>
              <a:rPr lang="en-US">
                <a:solidFill>
                  <a:srgbClr val="1DCAD3"/>
                </a:solidFill>
                <a:latin typeface="Open Sans"/>
                <a:ea typeface="Open Sans"/>
                <a:cs typeface="Open Sans"/>
                <a:sym typeface="Open Sans"/>
              </a:rPr>
              <a:t>Slowest transactions for all applications</a:t>
            </a:r>
            <a:endParaRPr i="1">
              <a:solidFill>
                <a:srgbClr val="1DCAD3"/>
              </a:solidFill>
              <a:latin typeface="Open Sans"/>
              <a:ea typeface="Open Sans"/>
              <a:cs typeface="Open Sans"/>
              <a:sym typeface="Open Sans"/>
            </a:endParaRPr>
          </a:p>
        </p:txBody>
      </p:sp>
      <p:sp>
        <p:nvSpPr>
          <p:cNvPr id="1221" name="Google Shape;1221;p81"/>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800">
                <a:solidFill>
                  <a:srgbClr val="FFFFFF"/>
                </a:solidFill>
                <a:latin typeface="Open Sans Light"/>
                <a:ea typeface="Open Sans Light"/>
                <a:cs typeface="Open Sans Light"/>
                <a:sym typeface="Open Sans Light"/>
              </a:rPr>
              <a:t>Aggregate your data</a:t>
            </a:r>
            <a:endParaRPr sz="2800">
              <a:solidFill>
                <a:srgbClr val="FFFFFF"/>
              </a:solidFill>
              <a:latin typeface="Open Sans Light"/>
              <a:ea typeface="Open Sans Light"/>
              <a:cs typeface="Open Sans Light"/>
              <a:sym typeface="Open Sans Light"/>
            </a:endParaRPr>
          </a:p>
          <a:p>
            <a:pPr indent="0" lvl="0" marL="0" rtl="0" algn="l">
              <a:spcBef>
                <a:spcPts val="0"/>
              </a:spcBef>
              <a:spcAft>
                <a:spcPts val="0"/>
              </a:spcAft>
              <a:buNone/>
            </a:pPr>
            <a:r>
              <a:rPr lang="en-US" sz="1800">
                <a:solidFill>
                  <a:srgbClr val="00B3C2"/>
                </a:solidFill>
                <a:latin typeface="Open Sans Light"/>
                <a:ea typeface="Open Sans Light"/>
                <a:cs typeface="Open Sans Light"/>
                <a:sym typeface="Open Sans Light"/>
              </a:rPr>
              <a:t>Average()  Max() Min() Count()</a:t>
            </a:r>
            <a:endParaRPr sz="1800">
              <a:solidFill>
                <a:srgbClr val="00B3C2"/>
              </a:solidFill>
              <a:latin typeface="Open Sans Light"/>
              <a:ea typeface="Open Sans Light"/>
              <a:cs typeface="Open Sans Light"/>
              <a:sym typeface="Open Sans Light"/>
            </a:endParaRPr>
          </a:p>
          <a:p>
            <a:pPr indent="0" lvl="0" marL="0" rtl="0" algn="l">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82"/>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28" name="Google Shape;1228;p82"/>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229" name="Google Shape;1229;p82"/>
          <p:cNvSpPr txBox="1"/>
          <p:nvPr/>
        </p:nvSpPr>
        <p:spPr>
          <a:xfrm>
            <a:off x="348975" y="445025"/>
            <a:ext cx="8483400" cy="57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t/>
            </a:r>
            <a:endParaRPr sz="3200">
              <a:solidFill>
                <a:srgbClr val="2C2C2C"/>
              </a:solidFill>
              <a:latin typeface="Open Sans"/>
              <a:ea typeface="Open Sans"/>
              <a:cs typeface="Open Sans"/>
              <a:sym typeface="Open Sans"/>
            </a:endParaRPr>
          </a:p>
          <a:p>
            <a:pPr indent="0" lvl="0" marL="0" rtl="0" algn="ctr">
              <a:lnSpc>
                <a:spcPct val="90000"/>
              </a:lnSpc>
              <a:spcBef>
                <a:spcPts val="0"/>
              </a:spcBef>
              <a:spcAft>
                <a:spcPts val="0"/>
              </a:spcAft>
              <a:buNone/>
            </a:pPr>
            <a:r>
              <a:t/>
            </a:r>
            <a:endParaRPr b="1" sz="2400">
              <a:solidFill>
                <a:srgbClr val="0097A7"/>
              </a:solidFill>
              <a:latin typeface="Open Sans"/>
              <a:ea typeface="Open Sans"/>
              <a:cs typeface="Open Sans"/>
              <a:sym typeface="Open Sans"/>
            </a:endParaRPr>
          </a:p>
        </p:txBody>
      </p:sp>
      <p:sp>
        <p:nvSpPr>
          <p:cNvPr id="1230" name="Google Shape;1230;p82"/>
          <p:cNvSpPr txBox="1"/>
          <p:nvPr/>
        </p:nvSpPr>
        <p:spPr>
          <a:xfrm>
            <a:off x="547675" y="1600200"/>
            <a:ext cx="7663200" cy="2718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Courier New"/>
                <a:ea typeface="Courier New"/>
                <a:cs typeface="Courier New"/>
                <a:sym typeface="Courier New"/>
              </a:rPr>
              <a:t>SELECT count(*) FROM Transaction </a:t>
            </a:r>
            <a:r>
              <a:rPr b="1" lang="en-US">
                <a:solidFill>
                  <a:srgbClr val="FFFFFF"/>
                </a:solidFill>
                <a:latin typeface="Courier New"/>
                <a:ea typeface="Courier New"/>
                <a:cs typeface="Courier New"/>
                <a:sym typeface="Courier New"/>
              </a:rPr>
              <a:t>FACET name</a:t>
            </a:r>
            <a:br>
              <a:rPr lang="en-US">
                <a:latin typeface="Courier New"/>
                <a:ea typeface="Courier New"/>
                <a:cs typeface="Courier New"/>
                <a:sym typeface="Courier New"/>
              </a:rPr>
            </a:br>
            <a:r>
              <a:rPr lang="en-US">
                <a:solidFill>
                  <a:srgbClr val="1DCAD3"/>
                </a:solidFill>
                <a:latin typeface="Open Sans"/>
                <a:ea typeface="Open Sans"/>
                <a:cs typeface="Open Sans"/>
                <a:sym typeface="Open Sans"/>
              </a:rPr>
              <a:t>Transactions grouped by name</a:t>
            </a:r>
            <a:endParaRPr>
              <a:latin typeface="Poppins"/>
              <a:ea typeface="Poppins"/>
              <a:cs typeface="Poppins"/>
              <a:sym typeface="Poppins"/>
            </a:endParaRPr>
          </a:p>
          <a:p>
            <a:pPr indent="0" lvl="0" marL="0" rtl="0" algn="l">
              <a:lnSpc>
                <a:spcPct val="200000"/>
              </a:lnSpc>
              <a:spcBef>
                <a:spcPts val="0"/>
              </a:spcBef>
              <a:spcAft>
                <a:spcPts val="0"/>
              </a:spcAft>
              <a:buNone/>
            </a:pPr>
            <a:r>
              <a:rPr lang="en-US">
                <a:solidFill>
                  <a:srgbClr val="FFFFFF"/>
                </a:solidFill>
                <a:latin typeface="Courier New"/>
                <a:ea typeface="Courier New"/>
                <a:cs typeface="Courier New"/>
                <a:sym typeface="Courier New"/>
              </a:rPr>
              <a:t>SELECT count(*) FROM Transaction </a:t>
            </a:r>
            <a:r>
              <a:rPr b="1" lang="en-US">
                <a:solidFill>
                  <a:srgbClr val="FFFFFF"/>
                </a:solidFill>
                <a:latin typeface="Courier New"/>
                <a:ea typeface="Courier New"/>
                <a:cs typeface="Courier New"/>
                <a:sym typeface="Courier New"/>
              </a:rPr>
              <a:t>FACET httpResponseCode</a:t>
            </a:r>
            <a:br>
              <a:rPr lang="en-US">
                <a:latin typeface="Courier New"/>
                <a:ea typeface="Courier New"/>
                <a:cs typeface="Courier New"/>
                <a:sym typeface="Courier New"/>
              </a:rPr>
            </a:br>
            <a:r>
              <a:rPr lang="en-US">
                <a:solidFill>
                  <a:srgbClr val="1DCAD3"/>
                </a:solidFill>
                <a:latin typeface="Open Sans"/>
                <a:ea typeface="Open Sans"/>
                <a:cs typeface="Open Sans"/>
                <a:sym typeface="Open Sans"/>
              </a:rPr>
              <a:t>Transactions grouped by response codes </a:t>
            </a:r>
            <a:endParaRPr>
              <a:solidFill>
                <a:srgbClr val="1DCAD3"/>
              </a:solidFill>
              <a:latin typeface="Open Sans"/>
              <a:ea typeface="Open Sans"/>
              <a:cs typeface="Open Sans"/>
              <a:sym typeface="Open Sans"/>
            </a:endParaRPr>
          </a:p>
        </p:txBody>
      </p:sp>
      <p:sp>
        <p:nvSpPr>
          <p:cNvPr id="1231" name="Google Shape;1231;p82"/>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800">
                <a:solidFill>
                  <a:srgbClr val="FFFFFF"/>
                </a:solidFill>
                <a:latin typeface="Open Sans Light"/>
                <a:ea typeface="Open Sans Light"/>
                <a:cs typeface="Open Sans Light"/>
                <a:sym typeface="Open Sans Light"/>
              </a:rPr>
              <a:t>Group your data</a:t>
            </a:r>
            <a:br>
              <a:rPr lang="en-US" sz="2800">
                <a:solidFill>
                  <a:srgbClr val="FFFFFF"/>
                </a:solidFill>
                <a:latin typeface="Open Sans Light"/>
                <a:ea typeface="Open Sans Light"/>
                <a:cs typeface="Open Sans Light"/>
                <a:sym typeface="Open Sans Light"/>
              </a:rPr>
            </a:br>
            <a:r>
              <a:rPr lang="en-US" sz="1800">
                <a:solidFill>
                  <a:srgbClr val="00B3C2"/>
                </a:solidFill>
                <a:latin typeface="Open Sans Light"/>
                <a:ea typeface="Open Sans Light"/>
                <a:cs typeface="Open Sans Light"/>
                <a:sym typeface="Open Sans Light"/>
              </a:rPr>
              <a:t>FACET</a:t>
            </a:r>
            <a:endParaRPr sz="3000">
              <a:solidFill>
                <a:srgbClr val="2C2C2C"/>
              </a:solidFill>
              <a:latin typeface="Open Sans Light"/>
              <a:ea typeface="Open Sans Light"/>
              <a:cs typeface="Open Sans Light"/>
              <a:sym typeface="Open Sans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83"/>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38" name="Google Shape;1238;p83"/>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239" name="Google Shape;1239;p83"/>
          <p:cNvSpPr txBox="1"/>
          <p:nvPr/>
        </p:nvSpPr>
        <p:spPr>
          <a:xfrm>
            <a:off x="547675" y="1600200"/>
            <a:ext cx="8042400" cy="2718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Courier New"/>
                <a:ea typeface="Courier New"/>
                <a:cs typeface="Courier New"/>
                <a:sym typeface="Courier New"/>
              </a:rPr>
              <a:t>SELECT average(duration) FROM Transaction </a:t>
            </a:r>
            <a:r>
              <a:rPr b="1" lang="en-US">
                <a:solidFill>
                  <a:srgbClr val="FFFFFF"/>
                </a:solidFill>
                <a:latin typeface="Courier New"/>
                <a:ea typeface="Courier New"/>
                <a:cs typeface="Courier New"/>
                <a:sym typeface="Courier New"/>
              </a:rPr>
              <a:t>WHERE</a:t>
            </a:r>
            <a:r>
              <a:rPr lang="en-US">
                <a:solidFill>
                  <a:srgbClr val="FFFFFF"/>
                </a:solidFill>
                <a:latin typeface="Courier New"/>
                <a:ea typeface="Courier New"/>
                <a:cs typeface="Courier New"/>
                <a:sym typeface="Courier New"/>
              </a:rPr>
              <a:t> </a:t>
            </a:r>
            <a:r>
              <a:rPr b="1" lang="en-US">
                <a:solidFill>
                  <a:srgbClr val="FFFFFF"/>
                </a:solidFill>
                <a:latin typeface="Courier New"/>
                <a:ea typeface="Courier New"/>
                <a:cs typeface="Courier New"/>
                <a:sym typeface="Courier New"/>
              </a:rPr>
              <a:t>appName = 'FoodMe'</a:t>
            </a:r>
            <a:endParaRPr b="1">
              <a:solidFill>
                <a:srgbClr val="FFFFFF"/>
              </a:solidFill>
              <a:latin typeface="Courier New"/>
              <a:ea typeface="Courier New"/>
              <a:cs typeface="Courier New"/>
              <a:sym typeface="Courier New"/>
            </a:endParaRPr>
          </a:p>
          <a:p>
            <a:pPr indent="0" lvl="0" marL="0" rtl="0" algn="l">
              <a:lnSpc>
                <a:spcPct val="200000"/>
              </a:lnSpc>
              <a:spcBef>
                <a:spcPts val="0"/>
              </a:spcBef>
              <a:spcAft>
                <a:spcPts val="0"/>
              </a:spcAft>
              <a:buNone/>
            </a:pPr>
            <a:r>
              <a:rPr lang="en-US">
                <a:solidFill>
                  <a:srgbClr val="1DCAD3"/>
                </a:solidFill>
                <a:latin typeface="Open Sans"/>
                <a:ea typeface="Open Sans"/>
                <a:cs typeface="Open Sans"/>
                <a:sym typeface="Open Sans"/>
              </a:rPr>
              <a:t>Average duration for a specific application</a:t>
            </a:r>
            <a:endParaRPr>
              <a:latin typeface="Courier New"/>
              <a:ea typeface="Courier New"/>
              <a:cs typeface="Courier New"/>
              <a:sym typeface="Courier New"/>
            </a:endParaRPr>
          </a:p>
          <a:p>
            <a:pPr indent="0" lvl="0" marL="0" rtl="0" algn="l">
              <a:lnSpc>
                <a:spcPct val="115000"/>
              </a:lnSpc>
              <a:spcBef>
                <a:spcPts val="0"/>
              </a:spcBef>
              <a:spcAft>
                <a:spcPts val="0"/>
              </a:spcAft>
              <a:buNone/>
            </a:pPr>
            <a:r>
              <a:rPr lang="en-US">
                <a:solidFill>
                  <a:srgbClr val="FFFFFF"/>
                </a:solidFill>
                <a:latin typeface="Courier New"/>
                <a:ea typeface="Courier New"/>
                <a:cs typeface="Courier New"/>
                <a:sym typeface="Courier New"/>
              </a:rPr>
              <a:t>SELECT count(*) FROM Transaction </a:t>
            </a:r>
            <a:r>
              <a:rPr b="1" lang="en-US">
                <a:solidFill>
                  <a:srgbClr val="FFFFFF"/>
                </a:solidFill>
                <a:latin typeface="Courier New"/>
                <a:ea typeface="Courier New"/>
                <a:cs typeface="Courier New"/>
                <a:sym typeface="Courier New"/>
              </a:rPr>
              <a:t>WHERE</a:t>
            </a:r>
            <a:r>
              <a:rPr lang="en-US">
                <a:solidFill>
                  <a:srgbClr val="FFFFFF"/>
                </a:solidFill>
                <a:latin typeface="Courier New"/>
                <a:ea typeface="Courier New"/>
                <a:cs typeface="Courier New"/>
                <a:sym typeface="Courier New"/>
              </a:rPr>
              <a:t> </a:t>
            </a:r>
            <a:r>
              <a:rPr b="1" lang="en-US">
                <a:solidFill>
                  <a:srgbClr val="FFFFFF"/>
                </a:solidFill>
                <a:latin typeface="Courier New"/>
                <a:ea typeface="Courier New"/>
                <a:cs typeface="Courier New"/>
                <a:sym typeface="Courier New"/>
              </a:rPr>
              <a:t>httpResponseCode != '200'</a:t>
            </a:r>
            <a:r>
              <a:rPr lang="en-US">
                <a:solidFill>
                  <a:srgbClr val="FFFFFF"/>
                </a:solidFill>
                <a:latin typeface="Courier New"/>
                <a:ea typeface="Courier New"/>
                <a:cs typeface="Courier New"/>
                <a:sym typeface="Courier New"/>
              </a:rPr>
              <a:t> </a:t>
            </a:r>
            <a:br>
              <a:rPr lang="en-US">
                <a:solidFill>
                  <a:srgbClr val="FFFFFF"/>
                </a:solidFill>
                <a:latin typeface="Courier New"/>
                <a:ea typeface="Courier New"/>
                <a:cs typeface="Courier New"/>
                <a:sym typeface="Courier New"/>
              </a:rPr>
            </a:br>
            <a:r>
              <a:rPr lang="en-US">
                <a:solidFill>
                  <a:srgbClr val="FFFFFF"/>
                </a:solidFill>
                <a:latin typeface="Courier New"/>
                <a:ea typeface="Courier New"/>
                <a:cs typeface="Courier New"/>
                <a:sym typeface="Courier New"/>
              </a:rPr>
              <a:t>FACET httpResponseCode</a:t>
            </a:r>
            <a:endParaRPr>
              <a:solidFill>
                <a:srgbClr val="FFFFFF"/>
              </a:solidFill>
              <a:latin typeface="Courier New"/>
              <a:ea typeface="Courier New"/>
              <a:cs typeface="Courier New"/>
              <a:sym typeface="Courier New"/>
            </a:endParaRPr>
          </a:p>
          <a:p>
            <a:pPr indent="0" lvl="0" marL="0" rtl="0" algn="l">
              <a:lnSpc>
                <a:spcPct val="115000"/>
              </a:lnSpc>
              <a:spcBef>
                <a:spcPts val="1000"/>
              </a:spcBef>
              <a:spcAft>
                <a:spcPts val="0"/>
              </a:spcAft>
              <a:buNone/>
            </a:pPr>
            <a:r>
              <a:rPr lang="en-US">
                <a:solidFill>
                  <a:srgbClr val="1DCAD3"/>
                </a:solidFill>
                <a:latin typeface="Open Sans"/>
                <a:ea typeface="Open Sans"/>
                <a:cs typeface="Open Sans"/>
                <a:sym typeface="Open Sans"/>
              </a:rPr>
              <a:t>Count </a:t>
            </a:r>
            <a:r>
              <a:rPr lang="en-US">
                <a:solidFill>
                  <a:srgbClr val="1DCAD3"/>
                </a:solidFill>
                <a:latin typeface="Open Sans"/>
                <a:ea typeface="Open Sans"/>
                <a:cs typeface="Open Sans"/>
                <a:sym typeface="Open Sans"/>
              </a:rPr>
              <a:t>all transactions with different response codes </a:t>
            </a:r>
            <a:endParaRPr i="1">
              <a:solidFill>
                <a:srgbClr val="FFFFFF"/>
              </a:solidFill>
              <a:latin typeface="Poppins"/>
              <a:ea typeface="Poppins"/>
              <a:cs typeface="Poppins"/>
              <a:sym typeface="Poppins"/>
            </a:endParaRPr>
          </a:p>
        </p:txBody>
      </p:sp>
      <p:sp>
        <p:nvSpPr>
          <p:cNvPr id="1240" name="Google Shape;1240;p83"/>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800">
                <a:solidFill>
                  <a:srgbClr val="FFFFFF"/>
                </a:solidFill>
                <a:latin typeface="Open Sans Light"/>
                <a:ea typeface="Open Sans Light"/>
                <a:cs typeface="Open Sans Light"/>
                <a:sym typeface="Open Sans Light"/>
              </a:rPr>
              <a:t>Query part of your data</a:t>
            </a:r>
            <a:br>
              <a:rPr lang="en-US" sz="2800">
                <a:solidFill>
                  <a:srgbClr val="FFFFFF"/>
                </a:solidFill>
                <a:latin typeface="Open Sans Light"/>
                <a:ea typeface="Open Sans Light"/>
                <a:cs typeface="Open Sans Light"/>
                <a:sym typeface="Open Sans Light"/>
              </a:rPr>
            </a:br>
            <a:r>
              <a:rPr lang="en-US" sz="1800">
                <a:solidFill>
                  <a:srgbClr val="00B3C2"/>
                </a:solidFill>
                <a:latin typeface="Open Sans Light"/>
                <a:ea typeface="Open Sans Light"/>
                <a:cs typeface="Open Sans Light"/>
                <a:sym typeface="Open Sans Light"/>
              </a:rPr>
              <a:t>WHERE</a:t>
            </a:r>
            <a:endParaRPr sz="3000">
              <a:solidFill>
                <a:srgbClr val="2C2C2C"/>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84"/>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247" name="Google Shape;1247;p84"/>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2800">
                <a:solidFill>
                  <a:srgbClr val="FFFFFF"/>
                </a:solidFill>
                <a:latin typeface="Open Sans Light"/>
                <a:ea typeface="Open Sans Light"/>
                <a:cs typeface="Open Sans Light"/>
                <a:sym typeface="Open Sans Light"/>
              </a:rPr>
              <a:t>Lab: Starting Queries</a:t>
            </a:r>
            <a:endParaRPr sz="2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rPr lang="en-US" sz="1800">
                <a:solidFill>
                  <a:srgbClr val="FFFFFF"/>
                </a:solidFill>
                <a:latin typeface="Open Sans Light"/>
                <a:ea typeface="Open Sans Light"/>
                <a:cs typeface="Open Sans Light"/>
                <a:sym typeface="Open Sans Light"/>
              </a:rPr>
              <a:t>Add these Transaction queries to your dashboard:</a:t>
            </a:r>
            <a:endParaRPr sz="1800">
              <a:solidFill>
                <a:srgbClr val="FFFFFF"/>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a:p>
            <a:pPr indent="0" lvl="0" marL="0" rtl="0" algn="l">
              <a:lnSpc>
                <a:spcPct val="90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sp>
        <p:nvSpPr>
          <p:cNvPr id="1248" name="Google Shape;1248;p84"/>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249" name="Google Shape;1249;p84"/>
          <p:cNvSpPr txBox="1"/>
          <p:nvPr/>
        </p:nvSpPr>
        <p:spPr>
          <a:xfrm>
            <a:off x="1121701" y="1531600"/>
            <a:ext cx="6240300" cy="906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 SELECT ________________  </a:t>
            </a:r>
            <a:br>
              <a:rPr lang="en-US">
                <a:solidFill>
                  <a:srgbClr val="FFFFFF"/>
                </a:solidFill>
                <a:latin typeface="Open Sans"/>
                <a:ea typeface="Open Sans"/>
                <a:cs typeface="Open Sans"/>
                <a:sym typeface="Open Sans"/>
              </a:rPr>
            </a:br>
            <a:r>
              <a:rPr i="1" lang="en-US">
                <a:solidFill>
                  <a:srgbClr val="FFFFFF"/>
                </a:solidFill>
                <a:latin typeface="Open Sans"/>
                <a:ea typeface="Open Sans"/>
                <a:cs typeface="Open Sans"/>
                <a:sym typeface="Open Sans"/>
              </a:rPr>
              <a:t>From the </a:t>
            </a:r>
            <a:r>
              <a:rPr lang="en-US">
                <a:solidFill>
                  <a:srgbClr val="FFFFFF"/>
                </a:solidFill>
                <a:latin typeface="Courier New"/>
                <a:ea typeface="Courier New"/>
                <a:cs typeface="Courier New"/>
                <a:sym typeface="Courier New"/>
              </a:rPr>
              <a:t>Transaction</a:t>
            </a:r>
            <a:r>
              <a:rPr i="1" lang="en-US">
                <a:solidFill>
                  <a:srgbClr val="FFFFFF"/>
                </a:solidFill>
                <a:latin typeface="Open Sans"/>
                <a:ea typeface="Open Sans"/>
                <a:cs typeface="Open Sans"/>
                <a:sym typeface="Open Sans"/>
              </a:rPr>
              <a:t> event type, count all </a:t>
            </a:r>
            <a:r>
              <a:rPr lang="en-US">
                <a:solidFill>
                  <a:srgbClr val="FFFFFF"/>
                </a:solidFill>
                <a:latin typeface="Courier New"/>
                <a:ea typeface="Courier New"/>
                <a:cs typeface="Courier New"/>
                <a:sym typeface="Courier New"/>
              </a:rPr>
              <a:t>count(*)</a:t>
            </a:r>
            <a:r>
              <a:rPr i="1" lang="en-US">
                <a:solidFill>
                  <a:srgbClr val="FFFFFF"/>
                </a:solidFill>
                <a:latin typeface="Open Sans"/>
                <a:ea typeface="Open Sans"/>
                <a:cs typeface="Open Sans"/>
                <a:sym typeface="Open Sans"/>
              </a:rPr>
              <a:t>the Transactions </a:t>
            </a:r>
            <a:endParaRPr>
              <a:solidFill>
                <a:srgbClr val="FFFFFF"/>
              </a:solidFill>
              <a:latin typeface="Open Sans"/>
              <a:ea typeface="Open Sans"/>
              <a:cs typeface="Open Sans"/>
              <a:sym typeface="Open Sans"/>
            </a:endParaRPr>
          </a:p>
        </p:txBody>
      </p:sp>
      <p:sp>
        <p:nvSpPr>
          <p:cNvPr id="1250" name="Google Shape;1250;p84"/>
          <p:cNvSpPr txBox="1"/>
          <p:nvPr/>
        </p:nvSpPr>
        <p:spPr>
          <a:xfrm>
            <a:off x="1121700" y="2608325"/>
            <a:ext cx="7859400" cy="991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 SELECT ______________  FACET _____________</a:t>
            </a:r>
            <a:br>
              <a:rPr lang="en-US">
                <a:solidFill>
                  <a:srgbClr val="FFFFFF"/>
                </a:solidFill>
                <a:latin typeface="Open Sans"/>
                <a:ea typeface="Open Sans"/>
                <a:cs typeface="Open Sans"/>
                <a:sym typeface="Open Sans"/>
              </a:rPr>
            </a:br>
            <a:r>
              <a:rPr i="1" lang="en-US">
                <a:solidFill>
                  <a:schemeClr val="lt1"/>
                </a:solidFill>
                <a:latin typeface="Open Sans"/>
                <a:ea typeface="Open Sans"/>
                <a:cs typeface="Open Sans"/>
                <a:sym typeface="Open Sans"/>
              </a:rPr>
              <a:t>From </a:t>
            </a:r>
            <a:r>
              <a:rPr lang="en-US">
                <a:solidFill>
                  <a:schemeClr val="lt1"/>
                </a:solidFill>
                <a:latin typeface="Courier New"/>
                <a:ea typeface="Courier New"/>
                <a:cs typeface="Courier New"/>
                <a:sym typeface="Courier New"/>
              </a:rPr>
              <a:t>Transaction</a:t>
            </a:r>
            <a:r>
              <a:rPr i="1" lang="en-US">
                <a:solidFill>
                  <a:schemeClr val="lt1"/>
                </a:solidFill>
                <a:latin typeface="Open Sans"/>
                <a:ea typeface="Open Sans"/>
                <a:cs typeface="Open Sans"/>
                <a:sym typeface="Open Sans"/>
              </a:rPr>
              <a:t>, count all the Transactions grouped </a:t>
            </a:r>
            <a:r>
              <a:rPr lang="en-US">
                <a:solidFill>
                  <a:schemeClr val="lt1"/>
                </a:solidFill>
                <a:latin typeface="Courier New"/>
                <a:ea typeface="Courier New"/>
                <a:cs typeface="Courier New"/>
                <a:sym typeface="Courier New"/>
              </a:rPr>
              <a:t>FACET</a:t>
            </a:r>
            <a:r>
              <a:rPr i="1" lang="en-US">
                <a:solidFill>
                  <a:schemeClr val="lt1"/>
                </a:solidFill>
                <a:latin typeface="Open Sans"/>
                <a:ea typeface="Open Sans"/>
                <a:cs typeface="Open Sans"/>
                <a:sym typeface="Open Sans"/>
              </a:rPr>
              <a:t> by </a:t>
            </a:r>
            <a:r>
              <a:rPr lang="en-US">
                <a:solidFill>
                  <a:schemeClr val="lt1"/>
                </a:solidFill>
                <a:latin typeface="Courier New"/>
                <a:ea typeface="Courier New"/>
                <a:cs typeface="Courier New"/>
                <a:sym typeface="Courier New"/>
              </a:rPr>
              <a:t>name</a:t>
            </a:r>
            <a:endParaRPr>
              <a:solidFill>
                <a:srgbClr val="FFFFFF"/>
              </a:solidFill>
              <a:latin typeface="Courier New"/>
              <a:ea typeface="Courier New"/>
              <a:cs typeface="Courier New"/>
              <a:sym typeface="Courier New"/>
            </a:endParaRPr>
          </a:p>
        </p:txBody>
      </p:sp>
      <p:sp>
        <p:nvSpPr>
          <p:cNvPr id="1251" name="Google Shape;1251;p84"/>
          <p:cNvSpPr txBox="1"/>
          <p:nvPr/>
        </p:nvSpPr>
        <p:spPr>
          <a:xfrm>
            <a:off x="1121675" y="3677451"/>
            <a:ext cx="7582200" cy="991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_____________ SELECT ____________WHERE ________  FACET ______</a:t>
            </a:r>
            <a:br>
              <a:rPr lang="en-US">
                <a:solidFill>
                  <a:srgbClr val="FFFFFF"/>
                </a:solidFill>
                <a:latin typeface="Open Sans"/>
                <a:ea typeface="Open Sans"/>
                <a:cs typeface="Open Sans"/>
                <a:sym typeface="Open Sans"/>
              </a:rPr>
            </a:br>
            <a:r>
              <a:rPr i="1" lang="en-US">
                <a:solidFill>
                  <a:srgbClr val="FFFFFF"/>
                </a:solidFill>
                <a:latin typeface="Open Sans"/>
                <a:ea typeface="Open Sans"/>
                <a:cs typeface="Open Sans"/>
                <a:sym typeface="Open Sans"/>
              </a:rPr>
              <a:t>Max duration of</a:t>
            </a:r>
            <a:r>
              <a:rPr i="1" lang="en-US">
                <a:solidFill>
                  <a:srgbClr val="FFFFFF"/>
                </a:solidFill>
                <a:latin typeface="Open Sans"/>
                <a:ea typeface="Open Sans"/>
                <a:cs typeface="Open Sans"/>
                <a:sym typeface="Open Sans"/>
              </a:rPr>
              <a:t> Transactions where the application name is ‘FoodMe’ grouped by </a:t>
            </a:r>
            <a:r>
              <a:rPr i="1" lang="en-US">
                <a:solidFill>
                  <a:srgbClr val="FFFFFF"/>
                </a:solidFill>
                <a:latin typeface="Open Sans"/>
                <a:ea typeface="Open Sans"/>
                <a:cs typeface="Open Sans"/>
                <a:sym typeface="Open Sans"/>
              </a:rPr>
              <a:t>name</a:t>
            </a:r>
            <a:endParaRPr i="1">
              <a:solidFill>
                <a:srgbClr val="FFFFFF"/>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a:latin typeface="Open Sans"/>
              <a:ea typeface="Open Sans"/>
              <a:cs typeface="Open Sans"/>
              <a:sym typeface="Open Sans"/>
            </a:endParaRPr>
          </a:p>
        </p:txBody>
      </p:sp>
      <p:grpSp>
        <p:nvGrpSpPr>
          <p:cNvPr id="1252" name="Google Shape;1252;p84"/>
          <p:cNvGrpSpPr/>
          <p:nvPr/>
        </p:nvGrpSpPr>
        <p:grpSpPr>
          <a:xfrm>
            <a:off x="547699" y="1607800"/>
            <a:ext cx="396900" cy="441253"/>
            <a:chOff x="547674" y="2685250"/>
            <a:chExt cx="396900" cy="441253"/>
          </a:xfrm>
        </p:grpSpPr>
        <p:sp>
          <p:nvSpPr>
            <p:cNvPr id="1253" name="Google Shape;1253;p8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54" name="Google Shape;1254;p8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255" name="Google Shape;1255;p84"/>
          <p:cNvGrpSpPr/>
          <p:nvPr/>
        </p:nvGrpSpPr>
        <p:grpSpPr>
          <a:xfrm>
            <a:off x="547699" y="2787761"/>
            <a:ext cx="396900" cy="441253"/>
            <a:chOff x="547674" y="2685250"/>
            <a:chExt cx="396900" cy="441253"/>
          </a:xfrm>
        </p:grpSpPr>
        <p:sp>
          <p:nvSpPr>
            <p:cNvPr id="1256" name="Google Shape;1256;p8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57" name="Google Shape;1257;p8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258" name="Google Shape;1258;p84"/>
          <p:cNvGrpSpPr/>
          <p:nvPr/>
        </p:nvGrpSpPr>
        <p:grpSpPr>
          <a:xfrm>
            <a:off x="547699" y="3824549"/>
            <a:ext cx="396900" cy="441253"/>
            <a:chOff x="547674" y="2685250"/>
            <a:chExt cx="396900" cy="441253"/>
          </a:xfrm>
        </p:grpSpPr>
        <p:sp>
          <p:nvSpPr>
            <p:cNvPr id="1259" name="Google Shape;1259;p8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60" name="Google Shape;1260;p8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261" name="Google Shape;1261;p84"/>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84"/>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10</a:t>
            </a:r>
            <a:r>
              <a:rPr b="1" lang="en-US">
                <a:solidFill>
                  <a:schemeClr val="lt1"/>
                </a:solidFill>
                <a:latin typeface="Open Sans"/>
                <a:ea typeface="Open Sans"/>
                <a:cs typeface="Open Sans"/>
                <a:sym typeface="Open Sans"/>
              </a:rPr>
              <a:t>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85"/>
          <p:cNvSpPr txBox="1"/>
          <p:nvPr>
            <p:ph type="title"/>
          </p:nvPr>
        </p:nvSpPr>
        <p:spPr>
          <a:xfrm>
            <a:off x="547687" y="365760"/>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Lab: Starting Queries</a:t>
            </a:r>
            <a:endParaRPr/>
          </a:p>
          <a:p>
            <a:pPr indent="0" lvl="0" marL="0" rtl="0" algn="l">
              <a:spcBef>
                <a:spcPts val="0"/>
              </a:spcBef>
              <a:spcAft>
                <a:spcPts val="0"/>
              </a:spcAft>
              <a:buNone/>
            </a:pPr>
            <a:r>
              <a:rPr lang="en-US" sz="1800"/>
              <a:t>Add</a:t>
            </a:r>
            <a:r>
              <a:rPr lang="en-US" sz="1800"/>
              <a:t> these PageView queries to your dashboard:</a:t>
            </a:r>
            <a:endParaRPr sz="18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69" name="Google Shape;1269;p85"/>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270" name="Google Shape;1270;p85"/>
          <p:cNvSpPr txBox="1"/>
          <p:nvPr/>
        </p:nvSpPr>
        <p:spPr>
          <a:xfrm>
            <a:off x="1121675" y="1531600"/>
            <a:ext cx="6275700" cy="906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 SELECT ________________  </a:t>
            </a:r>
            <a:br>
              <a:rPr lang="en-US">
                <a:solidFill>
                  <a:srgbClr val="FFFFFF"/>
                </a:solidFill>
                <a:latin typeface="Open Sans"/>
                <a:ea typeface="Open Sans"/>
                <a:cs typeface="Open Sans"/>
                <a:sym typeface="Open Sans"/>
              </a:rPr>
            </a:br>
            <a:r>
              <a:rPr i="1" lang="en-US">
                <a:solidFill>
                  <a:srgbClr val="FFFFFF"/>
                </a:solidFill>
                <a:latin typeface="Open Sans"/>
                <a:ea typeface="Open Sans"/>
                <a:cs typeface="Open Sans"/>
                <a:sym typeface="Open Sans"/>
              </a:rPr>
              <a:t>Count all</a:t>
            </a:r>
            <a:r>
              <a:rPr i="1" lang="en-US">
                <a:solidFill>
                  <a:srgbClr val="FFFFFF"/>
                </a:solidFill>
                <a:latin typeface="Open Sans"/>
                <a:ea typeface="Open Sans"/>
                <a:cs typeface="Open Sans"/>
                <a:sym typeface="Open Sans"/>
              </a:rPr>
              <a:t> </a:t>
            </a:r>
            <a:r>
              <a:rPr lang="en-US">
                <a:solidFill>
                  <a:schemeClr val="lt1"/>
                </a:solidFill>
                <a:latin typeface="Courier New"/>
                <a:ea typeface="Courier New"/>
                <a:cs typeface="Courier New"/>
                <a:sym typeface="Courier New"/>
              </a:rPr>
              <a:t>Count(*) </a:t>
            </a:r>
            <a:r>
              <a:rPr i="1" lang="en-US">
                <a:solidFill>
                  <a:srgbClr val="FFFFFF"/>
                </a:solidFill>
                <a:latin typeface="Open Sans"/>
                <a:ea typeface="Open Sans"/>
                <a:cs typeface="Open Sans"/>
                <a:sym typeface="Open Sans"/>
              </a:rPr>
              <a:t>the </a:t>
            </a:r>
            <a:r>
              <a:rPr lang="en-US">
                <a:solidFill>
                  <a:srgbClr val="FFFFFF"/>
                </a:solidFill>
                <a:latin typeface="Courier New"/>
                <a:ea typeface="Courier New"/>
                <a:cs typeface="Courier New"/>
                <a:sym typeface="Courier New"/>
              </a:rPr>
              <a:t>PageView</a:t>
            </a:r>
            <a:r>
              <a:rPr i="1" lang="en-US">
                <a:solidFill>
                  <a:srgbClr val="FFFFFF"/>
                </a:solidFill>
                <a:latin typeface="Open Sans"/>
                <a:ea typeface="Open Sans"/>
                <a:cs typeface="Open Sans"/>
                <a:sym typeface="Open Sans"/>
              </a:rPr>
              <a:t>s </a:t>
            </a:r>
            <a:r>
              <a:rPr i="1" lang="en-US">
                <a:solidFill>
                  <a:srgbClr val="FFFFFF"/>
                </a:solidFill>
                <a:latin typeface="Open Sans"/>
                <a:ea typeface="Open Sans"/>
                <a:cs typeface="Open Sans"/>
                <a:sym typeface="Open Sans"/>
              </a:rPr>
              <a:t>on your site </a:t>
            </a:r>
            <a:endParaRPr>
              <a:solidFill>
                <a:srgbClr val="FFFFFF"/>
              </a:solidFill>
              <a:latin typeface="Open Sans"/>
              <a:ea typeface="Open Sans"/>
              <a:cs typeface="Open Sans"/>
              <a:sym typeface="Open Sans"/>
            </a:endParaRPr>
          </a:p>
        </p:txBody>
      </p:sp>
      <p:sp>
        <p:nvSpPr>
          <p:cNvPr id="1271" name="Google Shape;1271;p85"/>
          <p:cNvSpPr txBox="1"/>
          <p:nvPr/>
        </p:nvSpPr>
        <p:spPr>
          <a:xfrm>
            <a:off x="1121675" y="2608325"/>
            <a:ext cx="7063200" cy="991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 SELECT ______________  FACET _____________</a:t>
            </a:r>
            <a:br>
              <a:rPr lang="en-US">
                <a:solidFill>
                  <a:srgbClr val="FFFFFF"/>
                </a:solidFill>
                <a:latin typeface="Open Sans"/>
                <a:ea typeface="Open Sans"/>
                <a:cs typeface="Open Sans"/>
                <a:sym typeface="Open Sans"/>
              </a:rPr>
            </a:br>
            <a:r>
              <a:rPr i="1" lang="en-US">
                <a:solidFill>
                  <a:srgbClr val="FFFFFF"/>
                </a:solidFill>
                <a:latin typeface="Open Sans"/>
                <a:ea typeface="Open Sans"/>
                <a:cs typeface="Open Sans"/>
                <a:sym typeface="Open Sans"/>
              </a:rPr>
              <a:t>Count all </a:t>
            </a:r>
            <a:r>
              <a:rPr lang="en-US">
                <a:solidFill>
                  <a:srgbClr val="FFFFFF"/>
                </a:solidFill>
                <a:latin typeface="Courier New"/>
                <a:ea typeface="Courier New"/>
                <a:cs typeface="Courier New"/>
                <a:sym typeface="Courier New"/>
              </a:rPr>
              <a:t>Pageviews</a:t>
            </a:r>
            <a:r>
              <a:rPr i="1" lang="en-US">
                <a:solidFill>
                  <a:srgbClr val="FFFFFF"/>
                </a:solidFill>
                <a:latin typeface="Open Sans"/>
                <a:ea typeface="Open Sans"/>
                <a:cs typeface="Open Sans"/>
                <a:sym typeface="Open Sans"/>
              </a:rPr>
              <a:t> grouped by country</a:t>
            </a:r>
            <a:endParaRPr>
              <a:solidFill>
                <a:srgbClr val="FFFFFF"/>
              </a:solidFill>
              <a:latin typeface="Open Sans"/>
              <a:ea typeface="Open Sans"/>
              <a:cs typeface="Open Sans"/>
              <a:sym typeface="Open Sans"/>
            </a:endParaRPr>
          </a:p>
        </p:txBody>
      </p:sp>
      <p:sp>
        <p:nvSpPr>
          <p:cNvPr id="1272" name="Google Shape;1272;p85"/>
          <p:cNvSpPr txBox="1"/>
          <p:nvPr/>
        </p:nvSpPr>
        <p:spPr>
          <a:xfrm>
            <a:off x="1121675" y="3829850"/>
            <a:ext cx="7582200" cy="991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FROM _____________ SELECT ____________WHERE ________  FACET ______</a:t>
            </a:r>
            <a:br>
              <a:rPr lang="en-US">
                <a:solidFill>
                  <a:srgbClr val="FFFFFF"/>
                </a:solidFill>
                <a:latin typeface="Open Sans"/>
                <a:ea typeface="Open Sans"/>
                <a:cs typeface="Open Sans"/>
                <a:sym typeface="Open Sans"/>
              </a:rPr>
            </a:br>
            <a:r>
              <a:rPr i="1" lang="en-US">
                <a:solidFill>
                  <a:srgbClr val="FFFFFF"/>
                </a:solidFill>
                <a:latin typeface="Open Sans"/>
                <a:ea typeface="Open Sans"/>
                <a:cs typeface="Open Sans"/>
                <a:sym typeface="Open Sans"/>
              </a:rPr>
              <a:t>Select Max duration of </a:t>
            </a:r>
            <a:r>
              <a:rPr i="1" lang="en-US">
                <a:solidFill>
                  <a:srgbClr val="FFFFFF"/>
                </a:solidFill>
                <a:latin typeface="Open Sans"/>
                <a:ea typeface="Open Sans"/>
                <a:cs typeface="Open Sans"/>
                <a:sym typeface="Open Sans"/>
              </a:rPr>
              <a:t>Pageviews from a specific country grouped by Page url</a:t>
            </a:r>
            <a:endParaRPr>
              <a:solidFill>
                <a:srgbClr val="FFFFFF"/>
              </a:solidFill>
              <a:latin typeface="Open Sans"/>
              <a:ea typeface="Open Sans"/>
              <a:cs typeface="Open Sans"/>
              <a:sym typeface="Open Sans"/>
            </a:endParaRPr>
          </a:p>
          <a:p>
            <a:pPr indent="0" lvl="0" marL="0" rtl="0" algn="l">
              <a:lnSpc>
                <a:spcPct val="200000"/>
              </a:lnSpc>
              <a:spcBef>
                <a:spcPts val="0"/>
              </a:spcBef>
              <a:spcAft>
                <a:spcPts val="0"/>
              </a:spcAft>
              <a:buNone/>
            </a:pPr>
            <a:r>
              <a:t/>
            </a:r>
            <a:endParaRPr>
              <a:latin typeface="Open Sans"/>
              <a:ea typeface="Open Sans"/>
              <a:cs typeface="Open Sans"/>
              <a:sym typeface="Open Sans"/>
            </a:endParaRPr>
          </a:p>
        </p:txBody>
      </p:sp>
      <p:grpSp>
        <p:nvGrpSpPr>
          <p:cNvPr id="1273" name="Google Shape;1273;p85"/>
          <p:cNvGrpSpPr/>
          <p:nvPr/>
        </p:nvGrpSpPr>
        <p:grpSpPr>
          <a:xfrm>
            <a:off x="547699" y="1607800"/>
            <a:ext cx="396900" cy="441253"/>
            <a:chOff x="547674" y="2685250"/>
            <a:chExt cx="396900" cy="441253"/>
          </a:xfrm>
        </p:grpSpPr>
        <p:sp>
          <p:nvSpPr>
            <p:cNvPr id="1274" name="Google Shape;1274;p8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75" name="Google Shape;1275;p8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276" name="Google Shape;1276;p85"/>
          <p:cNvGrpSpPr/>
          <p:nvPr/>
        </p:nvGrpSpPr>
        <p:grpSpPr>
          <a:xfrm>
            <a:off x="547699" y="2711561"/>
            <a:ext cx="396900" cy="441253"/>
            <a:chOff x="547674" y="2685250"/>
            <a:chExt cx="396900" cy="441253"/>
          </a:xfrm>
        </p:grpSpPr>
        <p:sp>
          <p:nvSpPr>
            <p:cNvPr id="1277" name="Google Shape;1277;p8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78" name="Google Shape;1278;p8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279" name="Google Shape;1279;p85"/>
          <p:cNvGrpSpPr/>
          <p:nvPr/>
        </p:nvGrpSpPr>
        <p:grpSpPr>
          <a:xfrm>
            <a:off x="547699" y="3824549"/>
            <a:ext cx="396900" cy="441253"/>
            <a:chOff x="547674" y="2685250"/>
            <a:chExt cx="396900" cy="441253"/>
          </a:xfrm>
        </p:grpSpPr>
        <p:sp>
          <p:nvSpPr>
            <p:cNvPr id="1280" name="Google Shape;1280;p8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81" name="Google Shape;1281;p8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282" name="Google Shape;1282;p85"/>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85"/>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86"/>
          <p:cNvSpPr txBox="1"/>
          <p:nvPr>
            <p:ph type="title"/>
          </p:nvPr>
        </p:nvSpPr>
        <p:spPr>
          <a:xfrm>
            <a:off x="547687" y="365760"/>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Lab: More Advanced Queries</a:t>
            </a:r>
            <a:endParaRPr/>
          </a:p>
          <a:p>
            <a:pPr indent="0" lvl="0" marL="0" rtl="0" algn="l">
              <a:spcBef>
                <a:spcPts val="0"/>
              </a:spcBef>
              <a:spcAft>
                <a:spcPts val="0"/>
              </a:spcAft>
              <a:buNone/>
            </a:pPr>
            <a:r>
              <a:rPr lang="en-US" sz="1800"/>
              <a:t>Add these queries to your dashboard:</a:t>
            </a:r>
            <a:endParaRPr/>
          </a:p>
          <a:p>
            <a:pPr indent="0" lvl="0" marL="0" rtl="0" algn="l">
              <a:spcBef>
                <a:spcPts val="0"/>
              </a:spcBef>
              <a:spcAft>
                <a:spcPts val="0"/>
              </a:spcAft>
              <a:buNone/>
            </a:pPr>
            <a:r>
              <a:t/>
            </a:r>
            <a:endParaRPr/>
          </a:p>
        </p:txBody>
      </p:sp>
      <p:sp>
        <p:nvSpPr>
          <p:cNvPr id="1290" name="Google Shape;1290;p86"/>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291" name="Google Shape;1291;p86"/>
          <p:cNvSpPr txBox="1"/>
          <p:nvPr/>
        </p:nvSpPr>
        <p:spPr>
          <a:xfrm>
            <a:off x="1121675" y="1605975"/>
            <a:ext cx="6275700" cy="4449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Show the 3 slowest transactions </a:t>
            </a:r>
            <a:endParaRPr>
              <a:solidFill>
                <a:srgbClr val="FFFFFF"/>
              </a:solidFill>
              <a:latin typeface="Open Sans"/>
              <a:ea typeface="Open Sans"/>
              <a:cs typeface="Open Sans"/>
              <a:sym typeface="Open Sans"/>
            </a:endParaRPr>
          </a:p>
        </p:txBody>
      </p:sp>
      <p:sp>
        <p:nvSpPr>
          <p:cNvPr id="1292" name="Google Shape;1292;p86"/>
          <p:cNvSpPr txBox="1"/>
          <p:nvPr/>
        </p:nvSpPr>
        <p:spPr>
          <a:xfrm>
            <a:off x="1121675" y="2482938"/>
            <a:ext cx="7502700" cy="4413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US">
                <a:solidFill>
                  <a:srgbClr val="FFFFFF"/>
                </a:solidFill>
                <a:latin typeface="Open Sans"/>
                <a:ea typeface="Open Sans"/>
                <a:cs typeface="Open Sans"/>
                <a:sym typeface="Open Sans"/>
              </a:rPr>
              <a:t>Compare active unique sessions on your site in the last 5 minutes with 5 minutes earlier </a:t>
            </a:r>
            <a:endParaRPr>
              <a:solidFill>
                <a:srgbClr val="FFFFFF"/>
              </a:solidFill>
              <a:latin typeface="Open Sans"/>
              <a:ea typeface="Open Sans"/>
              <a:cs typeface="Open Sans"/>
              <a:sym typeface="Open Sans"/>
            </a:endParaRPr>
          </a:p>
        </p:txBody>
      </p:sp>
      <p:sp>
        <p:nvSpPr>
          <p:cNvPr id="1293" name="Google Shape;1293;p86"/>
          <p:cNvSpPr txBox="1"/>
          <p:nvPr/>
        </p:nvSpPr>
        <p:spPr>
          <a:xfrm>
            <a:off x="1062500" y="3405825"/>
            <a:ext cx="7864200" cy="4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FFFFFF"/>
                </a:solidFill>
                <a:latin typeface="Open Sans"/>
                <a:ea typeface="Open Sans"/>
                <a:cs typeface="Open Sans"/>
                <a:sym typeface="Open Sans"/>
              </a:rPr>
              <a:t>Show a pie chart of the worst page loads grouped by browser (userAgentName), city, and country</a:t>
            </a:r>
            <a:endParaRPr>
              <a:solidFill>
                <a:srgbClr val="FFFFFF"/>
              </a:solidFill>
              <a:latin typeface="Open Sans"/>
              <a:ea typeface="Open Sans"/>
              <a:cs typeface="Open Sans"/>
              <a:sym typeface="Open Sans"/>
            </a:endParaRPr>
          </a:p>
        </p:txBody>
      </p:sp>
      <p:grpSp>
        <p:nvGrpSpPr>
          <p:cNvPr id="1294" name="Google Shape;1294;p86"/>
          <p:cNvGrpSpPr/>
          <p:nvPr/>
        </p:nvGrpSpPr>
        <p:grpSpPr>
          <a:xfrm>
            <a:off x="547699" y="1607800"/>
            <a:ext cx="396900" cy="441253"/>
            <a:chOff x="547674" y="2685250"/>
            <a:chExt cx="396900" cy="441253"/>
          </a:xfrm>
        </p:grpSpPr>
        <p:sp>
          <p:nvSpPr>
            <p:cNvPr id="1295" name="Google Shape;1295;p86"/>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96" name="Google Shape;1296;p86"/>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297" name="Google Shape;1297;p86"/>
          <p:cNvGrpSpPr/>
          <p:nvPr/>
        </p:nvGrpSpPr>
        <p:grpSpPr>
          <a:xfrm>
            <a:off x="547699" y="2482961"/>
            <a:ext cx="396900" cy="441253"/>
            <a:chOff x="547674" y="2685250"/>
            <a:chExt cx="396900" cy="441253"/>
          </a:xfrm>
        </p:grpSpPr>
        <p:sp>
          <p:nvSpPr>
            <p:cNvPr id="1298" name="Google Shape;1298;p86"/>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299" name="Google Shape;1299;p86"/>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300" name="Google Shape;1300;p86"/>
          <p:cNvGrpSpPr/>
          <p:nvPr/>
        </p:nvGrpSpPr>
        <p:grpSpPr>
          <a:xfrm>
            <a:off x="547699" y="3367349"/>
            <a:ext cx="396900" cy="441253"/>
            <a:chOff x="547674" y="2685250"/>
            <a:chExt cx="396900" cy="441253"/>
          </a:xfrm>
        </p:grpSpPr>
        <p:sp>
          <p:nvSpPr>
            <p:cNvPr id="1301" name="Google Shape;1301;p86"/>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02" name="Google Shape;1302;p86"/>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303" name="Google Shape;1303;p86"/>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86"/>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87"/>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Custom Instrumentation</a:t>
            </a:r>
            <a:endParaRPr/>
          </a:p>
        </p:txBody>
      </p:sp>
      <p:sp>
        <p:nvSpPr>
          <p:cNvPr id="1310" name="Google Shape;1310;p87"/>
          <p:cNvSpPr txBox="1"/>
          <p:nvPr>
            <p:ph idx="1" type="body"/>
          </p:nvPr>
        </p:nvSpPr>
        <p:spPr>
          <a:xfrm>
            <a:off x="547688" y="3322265"/>
            <a:ext cx="3249900" cy="41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500"/>
              <a:buNone/>
            </a:pPr>
            <a:r>
              <a:rPr lang="en-US"/>
              <a:t>Adding Custom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5" name="Shape 895"/>
        <p:cNvGrpSpPr/>
        <p:nvPr/>
      </p:nvGrpSpPr>
      <p:grpSpPr>
        <a:xfrm>
          <a:off x="0" y="0"/>
          <a:ext cx="0" cy="0"/>
          <a:chOff x="0" y="0"/>
          <a:chExt cx="0" cy="0"/>
        </a:xfrm>
      </p:grpSpPr>
      <p:sp>
        <p:nvSpPr>
          <p:cNvPr id="896" name="Google Shape;896;p61"/>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800"/>
              <a:buFont typeface="Open Sans Light"/>
              <a:buNone/>
            </a:pPr>
            <a:r>
              <a:rPr lang="en-US"/>
              <a:t>Agenda (US)</a:t>
            </a:r>
            <a:endParaRPr/>
          </a:p>
        </p:txBody>
      </p:sp>
      <p:sp>
        <p:nvSpPr>
          <p:cNvPr id="897" name="Google Shape;897;p61"/>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898" name="Google Shape;898;p61"/>
          <p:cNvGraphicFramePr/>
          <p:nvPr/>
        </p:nvGraphicFramePr>
        <p:xfrm>
          <a:off x="547710" y="822400"/>
          <a:ext cx="3000000" cy="3000000"/>
        </p:xfrm>
        <a:graphic>
          <a:graphicData uri="http://schemas.openxmlformats.org/drawingml/2006/table">
            <a:tbl>
              <a:tblPr>
                <a:noFill/>
                <a:tableStyleId>{D2F04AD1-C285-4B4A-AAA9-F9BCBB86F951}</a:tableStyleId>
              </a:tblPr>
              <a:tblGrid>
                <a:gridCol w="1224625"/>
                <a:gridCol w="5864975"/>
              </a:tblGrid>
              <a:tr h="546650">
                <a:tc>
                  <a:txBody>
                    <a:bodyPr/>
                    <a:lstStyle/>
                    <a:p>
                      <a:pPr indent="0" lvl="0" marL="0" marR="0" rtl="0" algn="r">
                        <a:spcBef>
                          <a:spcPts val="0"/>
                        </a:spcBef>
                        <a:spcAft>
                          <a:spcPts val="0"/>
                        </a:spcAft>
                        <a:buNone/>
                      </a:pPr>
                      <a:r>
                        <a:rPr lang="en-US" sz="1200">
                          <a:solidFill>
                            <a:srgbClr val="00B3C2"/>
                          </a:solidFill>
                          <a:latin typeface="Open Sans SemiBold"/>
                          <a:ea typeface="Open Sans SemiBold"/>
                          <a:cs typeface="Open Sans SemiBold"/>
                          <a:sym typeface="Open Sans SemiBold"/>
                        </a:rPr>
                        <a:t>9:00 am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Keynote: Grafana, Code for America Partnership; Lew and Bill co-presenter</a:t>
                      </a:r>
                      <a:endParaRPr>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rtl="0" algn="r">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10:00 am</a:t>
                      </a:r>
                      <a:endParaRPr b="0" i="0" sz="1200" u="none" cap="none" strike="noStrike">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Instrumenting your service using agents - Michael</a:t>
                      </a:r>
                      <a:endParaRPr>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rgbClr val="2C2C2C"/>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marR="0" rtl="0" algn="r">
                        <a:lnSpc>
                          <a:spcPct val="100000"/>
                        </a:lnSpc>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11:00 am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Exploring your data using NRQL - Phil</a:t>
                      </a:r>
                      <a:endParaRPr>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2C2C2C"/>
                        </a:buClr>
                        <a:buSzPts val="1400"/>
                        <a:buFont typeface="Open Sans"/>
                        <a:buNone/>
                      </a:pPr>
                      <a:r>
                        <a:t/>
                      </a:r>
                      <a:endParaRPr>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rtl="0" algn="r">
                        <a:spcBef>
                          <a:spcPts val="0"/>
                        </a:spcBef>
                        <a:spcAft>
                          <a:spcPts val="0"/>
                        </a:spcAft>
                        <a:buClr>
                          <a:srgbClr val="000000"/>
                        </a:buClr>
                        <a:buFont typeface="Arial"/>
                        <a:buNone/>
                      </a:pPr>
                      <a:r>
                        <a:rPr lang="en-US" sz="1200">
                          <a:solidFill>
                            <a:srgbClr val="00B3C2"/>
                          </a:solidFill>
                          <a:latin typeface="Open Sans SemiBold"/>
                          <a:ea typeface="Open Sans SemiBold"/>
                          <a:cs typeface="Open Sans SemiBold"/>
                          <a:sym typeface="Open Sans SemiBold"/>
                        </a:rPr>
                        <a:t>12:00 pm</a:t>
                      </a:r>
                      <a:endParaRPr sz="1200">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Lunch with Lew (AMA Session)</a:t>
                      </a:r>
                      <a:endParaRPr>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2C2C2C"/>
                        </a:buClr>
                        <a:buSzPts val="1400"/>
                        <a:buFont typeface="Open Sans"/>
                        <a:buNone/>
                      </a:pPr>
                      <a:r>
                        <a:t/>
                      </a:r>
                      <a:endParaRPr>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rtl="0" algn="r">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1:00 pm</a:t>
                      </a:r>
                      <a:endParaRPr b="0" i="0" sz="1200" u="none" cap="none" strike="noStrike">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Clr>
                          <a:srgbClr val="000000"/>
                        </a:buClr>
                        <a:buSzPts val="1000"/>
                        <a:buFont typeface="Arial"/>
                        <a:buNone/>
                      </a:pPr>
                      <a:r>
                        <a:rPr lang="en-US">
                          <a:solidFill>
                            <a:schemeClr val="lt1"/>
                          </a:solidFill>
                          <a:latin typeface="Open Sans"/>
                          <a:ea typeface="Open Sans"/>
                          <a:cs typeface="Open Sans"/>
                          <a:sym typeface="Open Sans"/>
                        </a:rPr>
                        <a:t>Custom Instrumentation - Michael </a:t>
                      </a:r>
                      <a:endParaRPr>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marR="0" rtl="0" algn="r">
                        <a:lnSpc>
                          <a:spcPct val="100000"/>
                        </a:lnSpc>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2:00 pm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Alerts Best Practices - Phil</a:t>
                      </a:r>
                      <a:endParaRPr>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Clr>
                          <a:srgbClr val="2C2C2C"/>
                        </a:buClr>
                        <a:buSzPts val="1400"/>
                        <a:buFont typeface="Open Sans"/>
                        <a:buNone/>
                      </a:pPr>
                      <a:r>
                        <a:t/>
                      </a:r>
                      <a:endParaRPr>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546650">
                <a:tc>
                  <a:txBody>
                    <a:bodyPr/>
                    <a:lstStyle/>
                    <a:p>
                      <a:pPr indent="0" lvl="0" marL="0" marR="0" rtl="0" algn="r">
                        <a:lnSpc>
                          <a:spcPct val="100000"/>
                        </a:lnSpc>
                        <a:spcBef>
                          <a:spcPts val="0"/>
                        </a:spcBef>
                        <a:spcAft>
                          <a:spcPts val="0"/>
                        </a:spcAft>
                        <a:buNone/>
                      </a:pPr>
                      <a:r>
                        <a:rPr lang="en-US" sz="1200">
                          <a:solidFill>
                            <a:srgbClr val="00B3C2"/>
                          </a:solidFill>
                          <a:latin typeface="Open Sans SemiBold"/>
                          <a:ea typeface="Open Sans SemiBold"/>
                          <a:cs typeface="Open Sans SemiBold"/>
                          <a:sym typeface="Open Sans SemiBold"/>
                        </a:rPr>
                        <a:t>3:00 pm</a:t>
                      </a:r>
                      <a:endParaRPr sz="1200">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l">
                        <a:spcBef>
                          <a:spcPts val="0"/>
                        </a:spcBef>
                        <a:spcAft>
                          <a:spcPts val="0"/>
                        </a:spcAft>
                        <a:buNone/>
                      </a:pPr>
                      <a:r>
                        <a:rPr lang="en-US">
                          <a:solidFill>
                            <a:schemeClr val="lt1"/>
                          </a:solidFill>
                          <a:latin typeface="Open Sans"/>
                          <a:ea typeface="Open Sans"/>
                          <a:cs typeface="Open Sans"/>
                          <a:sym typeface="Open Sans"/>
                        </a:rPr>
                        <a:t>True availability using Synthetics - Michael</a:t>
                      </a:r>
                      <a:endParaRPr>
                        <a:solidFill>
                          <a:schemeClr val="lt1"/>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8"/>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17" name="Google Shape;1317;p88"/>
          <p:cNvSpPr txBox="1"/>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sz="600">
                <a:solidFill>
                  <a:srgbClr val="A3A3A3"/>
                </a:solidFill>
                <a:latin typeface="Open Sans"/>
                <a:ea typeface="Open Sans"/>
                <a:cs typeface="Open Sans"/>
                <a:sym typeface="Open Sans"/>
              </a:rPr>
              <a:t>‹#›</a:t>
            </a:fld>
            <a:endParaRPr sz="600">
              <a:solidFill>
                <a:srgbClr val="A3A3A3"/>
              </a:solidFill>
              <a:latin typeface="Open Sans"/>
              <a:ea typeface="Open Sans"/>
              <a:cs typeface="Open Sans"/>
              <a:sym typeface="Open Sans"/>
            </a:endParaRPr>
          </a:p>
        </p:txBody>
      </p:sp>
      <p:sp>
        <p:nvSpPr>
          <p:cNvPr id="1318" name="Google Shape;1318;p88"/>
          <p:cNvSpPr txBox="1"/>
          <p:nvPr/>
        </p:nvSpPr>
        <p:spPr>
          <a:xfrm>
            <a:off x="547687" y="365760"/>
            <a:ext cx="80424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2800">
                <a:solidFill>
                  <a:srgbClr val="FFFFFF"/>
                </a:solidFill>
                <a:latin typeface="Open Sans Light"/>
                <a:ea typeface="Open Sans Light"/>
                <a:cs typeface="Open Sans Light"/>
                <a:sym typeface="Open Sans Light"/>
              </a:rPr>
              <a:t>Adding Custom Data</a:t>
            </a:r>
            <a:br>
              <a:rPr lang="en-US" sz="2800">
                <a:solidFill>
                  <a:srgbClr val="FFFFFF"/>
                </a:solidFill>
                <a:latin typeface="Open Sans Light"/>
                <a:ea typeface="Open Sans Light"/>
                <a:cs typeface="Open Sans Light"/>
                <a:sym typeface="Open Sans Light"/>
              </a:rPr>
            </a:br>
            <a:endParaRPr sz="3000">
              <a:solidFill>
                <a:srgbClr val="2C2C2C"/>
              </a:solidFill>
              <a:latin typeface="Open Sans Light"/>
              <a:ea typeface="Open Sans Light"/>
              <a:cs typeface="Open Sans Light"/>
              <a:sym typeface="Open Sans Light"/>
            </a:endParaRPr>
          </a:p>
          <a:p>
            <a:pPr indent="0" lvl="0" marL="0" rtl="0" algn="l">
              <a:lnSpc>
                <a:spcPct val="115000"/>
              </a:lnSpc>
              <a:spcBef>
                <a:spcPts val="0"/>
              </a:spcBef>
              <a:spcAft>
                <a:spcPts val="0"/>
              </a:spcAft>
              <a:buNone/>
            </a:pPr>
            <a:r>
              <a:t/>
            </a:r>
            <a:endParaRPr sz="2800">
              <a:solidFill>
                <a:srgbClr val="2C2C2C"/>
              </a:solidFill>
              <a:latin typeface="Open Sans Light"/>
              <a:ea typeface="Open Sans Light"/>
              <a:cs typeface="Open Sans Light"/>
              <a:sym typeface="Open Sans Light"/>
            </a:endParaRPr>
          </a:p>
        </p:txBody>
      </p:sp>
      <p:grpSp>
        <p:nvGrpSpPr>
          <p:cNvPr id="1319" name="Google Shape;1319;p88"/>
          <p:cNvGrpSpPr/>
          <p:nvPr/>
        </p:nvGrpSpPr>
        <p:grpSpPr>
          <a:xfrm>
            <a:off x="547674" y="1248575"/>
            <a:ext cx="396900" cy="441253"/>
            <a:chOff x="547674" y="2685250"/>
            <a:chExt cx="396900" cy="441253"/>
          </a:xfrm>
        </p:grpSpPr>
        <p:sp>
          <p:nvSpPr>
            <p:cNvPr id="1320" name="Google Shape;1320;p88"/>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21" name="Google Shape;1321;p88"/>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322" name="Google Shape;1322;p88"/>
          <p:cNvGrpSpPr/>
          <p:nvPr/>
        </p:nvGrpSpPr>
        <p:grpSpPr>
          <a:xfrm>
            <a:off x="547674" y="2394511"/>
            <a:ext cx="396900" cy="441253"/>
            <a:chOff x="547674" y="2685250"/>
            <a:chExt cx="396900" cy="441253"/>
          </a:xfrm>
        </p:grpSpPr>
        <p:sp>
          <p:nvSpPr>
            <p:cNvPr id="1323" name="Google Shape;1323;p88"/>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24" name="Google Shape;1324;p88"/>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
        <p:nvSpPr>
          <p:cNvPr id="1325" name="Google Shape;1325;p88"/>
          <p:cNvSpPr txBox="1"/>
          <p:nvPr/>
        </p:nvSpPr>
        <p:spPr>
          <a:xfrm>
            <a:off x="1306350" y="1051150"/>
            <a:ext cx="6531300" cy="27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US">
                <a:solidFill>
                  <a:srgbClr val="FFFFFF"/>
                </a:solidFill>
                <a:latin typeface="Open Sans"/>
                <a:ea typeface="Open Sans"/>
                <a:cs typeface="Open Sans"/>
                <a:sym typeface="Open Sans"/>
              </a:rPr>
              <a:t>We will add custom attributes on the server side to gather details about our food order</a:t>
            </a:r>
            <a:endParaRPr>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Courier New"/>
                <a:ea typeface="Courier New"/>
                <a:cs typeface="Courier New"/>
                <a:sym typeface="Courier New"/>
              </a:rPr>
              <a:t>newrelic.addCustomAttributes()</a:t>
            </a:r>
            <a:endParaRPr>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Open Sans"/>
                <a:ea typeface="Open Sans"/>
                <a:cs typeface="Open Sans"/>
                <a:sym typeface="Open Sans"/>
              </a:rPr>
              <a:t>Then we will add a PageAction event on the client side, which will also enable us to capture attributes about food orders</a:t>
            </a:r>
            <a:endParaRPr>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latin typeface="Open Sans"/>
              <a:ea typeface="Open Sans"/>
              <a:cs typeface="Open Sans"/>
              <a:sym typeface="Open Sans"/>
            </a:endParaRPr>
          </a:p>
          <a:p>
            <a:pPr indent="0" lvl="0" marL="0" rtl="0" algn="l">
              <a:spcBef>
                <a:spcPts val="0"/>
              </a:spcBef>
              <a:spcAft>
                <a:spcPts val="0"/>
              </a:spcAft>
              <a:buNone/>
            </a:pPr>
            <a:r>
              <a:rPr lang="en-US">
                <a:solidFill>
                  <a:srgbClr val="FFFFFF"/>
                </a:solidFill>
                <a:latin typeface="Courier New"/>
                <a:ea typeface="Courier New"/>
                <a:cs typeface="Courier New"/>
                <a:sym typeface="Courier New"/>
              </a:rPr>
              <a:t>newrelic.addPageAction(‘orderItem’)</a:t>
            </a:r>
            <a:endParaRPr>
              <a:solidFill>
                <a:srgbClr val="FFFFFF"/>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89"/>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32" name="Google Shape;1332;p89"/>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800">
                <a:solidFill>
                  <a:schemeClr val="lt1"/>
                </a:solidFill>
                <a:latin typeface="Open Sans Light"/>
                <a:ea typeface="Open Sans Light"/>
                <a:cs typeface="Open Sans Light"/>
                <a:sym typeface="Open Sans Light"/>
              </a:rPr>
              <a:t>Lab: FoodMe step 3</a:t>
            </a:r>
            <a:endParaRPr sz="28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chemeClr val="accent2"/>
                </a:solidFill>
                <a:latin typeface="Open Sans Light"/>
                <a:ea typeface="Open Sans Light"/>
                <a:cs typeface="Open Sans Light"/>
                <a:sym typeface="Open Sans Light"/>
              </a:rPr>
              <a:t>Adding Custom Data. Attributes: Customer, restaurant, itemCount, orderTotal</a:t>
            </a:r>
            <a:endParaRPr sz="1500">
              <a:solidFill>
                <a:srgbClr val="0097A7"/>
              </a:solidFill>
              <a:latin typeface="Open Sans"/>
              <a:ea typeface="Open Sans"/>
              <a:cs typeface="Open Sans"/>
              <a:sym typeface="Open Sans"/>
            </a:endParaRPr>
          </a:p>
          <a:p>
            <a:pPr indent="0" lvl="0" marL="0" rtl="0" algn="l">
              <a:spcBef>
                <a:spcPts val="0"/>
              </a:spcBef>
              <a:spcAft>
                <a:spcPts val="0"/>
              </a:spcAft>
              <a:buNone/>
            </a:pPr>
            <a:r>
              <a:rPr b="1" lang="en-US" sz="1500">
                <a:solidFill>
                  <a:srgbClr val="1DCAD3"/>
                </a:solidFill>
                <a:latin typeface="Open Sans"/>
                <a:ea typeface="Open Sans"/>
                <a:cs typeface="Open Sans"/>
                <a:sym typeface="Open Sans"/>
              </a:rPr>
              <a:t>Modify </a:t>
            </a:r>
            <a:r>
              <a:rPr b="1" lang="en-US" sz="1500">
                <a:solidFill>
                  <a:srgbClr val="1DCAD3"/>
                </a:solidFill>
                <a:latin typeface="Open Sans"/>
                <a:ea typeface="Open Sans"/>
                <a:cs typeface="Open Sans"/>
                <a:sym typeface="Open Sans"/>
              </a:rPr>
              <a:t>Server side - index.js</a:t>
            </a:r>
            <a:endParaRPr b="1" sz="1500">
              <a:solidFill>
                <a:srgbClr val="1DCAD3"/>
              </a:solidFill>
              <a:latin typeface="Open Sans"/>
              <a:ea typeface="Open Sans"/>
              <a:cs typeface="Open Sans"/>
              <a:sym typeface="Open Sans"/>
            </a:endParaRPr>
          </a:p>
        </p:txBody>
      </p:sp>
      <p:sp>
        <p:nvSpPr>
          <p:cNvPr id="1333" name="Google Shape;1333;p89"/>
          <p:cNvSpPr txBox="1"/>
          <p:nvPr/>
        </p:nvSpPr>
        <p:spPr>
          <a:xfrm>
            <a:off x="204619" y="1757475"/>
            <a:ext cx="3266700" cy="2644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en-US" sz="1100">
                <a:solidFill>
                  <a:srgbClr val="FFFFFF"/>
                </a:solidFill>
              </a:rPr>
              <a:t>First we </a:t>
            </a:r>
            <a:r>
              <a:rPr lang="en-US" sz="1100">
                <a:solidFill>
                  <a:srgbClr val="FFFFFF"/>
                </a:solidFill>
              </a:rPr>
              <a:t>iterate</a:t>
            </a:r>
            <a:r>
              <a:rPr lang="en-US" sz="1100">
                <a:solidFill>
                  <a:srgbClr val="FFFFFF"/>
                </a:solidFill>
              </a:rPr>
              <a:t> through each item in our order and use the quantity and price for our </a:t>
            </a:r>
            <a:r>
              <a:rPr b="1" lang="en-US" sz="1100">
                <a:solidFill>
                  <a:srgbClr val="FFFFFF"/>
                </a:solidFill>
              </a:rPr>
              <a:t>itemCount</a:t>
            </a:r>
            <a:r>
              <a:rPr lang="en-US" sz="1100">
                <a:solidFill>
                  <a:srgbClr val="FFFFFF"/>
                </a:solidFill>
              </a:rPr>
              <a:t> and </a:t>
            </a:r>
            <a:r>
              <a:rPr b="1" lang="en-US" sz="1100">
                <a:solidFill>
                  <a:srgbClr val="FFFFFF"/>
                </a:solidFill>
              </a:rPr>
              <a:t>orderTotal</a:t>
            </a:r>
            <a:r>
              <a:rPr lang="en-US" sz="1100">
                <a:solidFill>
                  <a:srgbClr val="FFFFFF"/>
                </a:solidFill>
              </a:rPr>
              <a:t>.  </a:t>
            </a:r>
            <a:br>
              <a:rPr lang="en-US" sz="1100">
                <a:solidFill>
                  <a:srgbClr val="FFFFFF"/>
                </a:solidFill>
              </a:rPr>
            </a:br>
            <a:r>
              <a:rPr lang="en-US" sz="1100">
                <a:solidFill>
                  <a:srgbClr val="FFFFFF"/>
                </a:solidFill>
              </a:rPr>
              <a:t>Add </a:t>
            </a:r>
            <a:r>
              <a:rPr lang="en-US" sz="1100">
                <a:solidFill>
                  <a:srgbClr val="1DCAD3"/>
                </a:solidFill>
              </a:rPr>
              <a:t>green</a:t>
            </a:r>
            <a:r>
              <a:rPr lang="en-US" sz="1100">
                <a:solidFill>
                  <a:srgbClr val="FFFFFF"/>
                </a:solidFill>
              </a:rPr>
              <a:t> code just after:   </a:t>
            </a:r>
            <a:br>
              <a:rPr lang="en-US" sz="1100">
                <a:solidFill>
                  <a:srgbClr val="FFFFFF"/>
                </a:solidFill>
              </a:rPr>
            </a:br>
            <a:br>
              <a:rPr lang="en-US" sz="1100">
                <a:solidFill>
                  <a:srgbClr val="FFFFFF"/>
                </a:solidFill>
              </a:rPr>
            </a:br>
            <a:r>
              <a:rPr lang="en-US" sz="900">
                <a:solidFill>
                  <a:srgbClr val="FFFFFF"/>
                </a:solidFill>
                <a:latin typeface="Courier New"/>
                <a:ea typeface="Courier New"/>
                <a:cs typeface="Courier New"/>
                <a:sym typeface="Courier New"/>
              </a:rPr>
              <a:t>app.post(API_URL_ORDER, jsonParser, function(req, res, next) {  </a:t>
            </a:r>
            <a:br>
              <a:rPr lang="en-US" sz="900">
                <a:solidFill>
                  <a:srgbClr val="FFFFFF"/>
                </a:solidFill>
                <a:latin typeface="Courier New"/>
                <a:ea typeface="Courier New"/>
                <a:cs typeface="Courier New"/>
                <a:sym typeface="Courier New"/>
              </a:rPr>
            </a:br>
            <a:r>
              <a:rPr lang="en-US" sz="900">
                <a:solidFill>
                  <a:srgbClr val="FFFFFF"/>
                </a:solidFill>
                <a:latin typeface="Courier New"/>
                <a:ea typeface="Courier New"/>
                <a:cs typeface="Courier New"/>
                <a:sym typeface="Courier New"/>
              </a:rPr>
              <a:t>	console.log(req.body);</a:t>
            </a:r>
            <a:endParaRPr sz="900">
              <a:solidFill>
                <a:srgbClr val="FFFFFF"/>
              </a:solidFill>
              <a:latin typeface="Courier New"/>
              <a:ea typeface="Courier New"/>
              <a:cs typeface="Courier New"/>
              <a:sym typeface="Courier New"/>
            </a:endParaRPr>
          </a:p>
          <a:p>
            <a:pPr indent="0" lvl="0" marL="914400" rtl="0" algn="l">
              <a:lnSpc>
                <a:spcPct val="115000"/>
              </a:lnSpc>
              <a:spcBef>
                <a:spcPts val="0"/>
              </a:spcBef>
              <a:spcAft>
                <a:spcPts val="0"/>
              </a:spcAft>
              <a:buNone/>
            </a:pPr>
            <a:r>
              <a:rPr lang="en-US" sz="900">
                <a:solidFill>
                  <a:srgbClr val="FFFFFF"/>
                </a:solidFill>
                <a:latin typeface="Courier New"/>
                <a:ea typeface="Courier New"/>
                <a:cs typeface="Courier New"/>
                <a:sym typeface="Courier New"/>
              </a:rPr>
              <a:t> console.log(req.body);</a:t>
            </a:r>
            <a:endParaRPr sz="1000">
              <a:solidFill>
                <a:srgbClr val="FFFFFF"/>
              </a:solidFill>
            </a:endParaRPr>
          </a:p>
          <a:p>
            <a:pPr indent="0" lvl="0" marL="457200" rtl="0" algn="l">
              <a:lnSpc>
                <a:spcPct val="115000"/>
              </a:lnSpc>
              <a:spcBef>
                <a:spcPts val="1000"/>
              </a:spcBef>
              <a:spcAft>
                <a:spcPts val="0"/>
              </a:spcAft>
              <a:buNone/>
            </a:pPr>
            <a:r>
              <a:rPr lang="en-US" sz="1000">
                <a:solidFill>
                  <a:srgbClr val="008C99"/>
                </a:solidFill>
              </a:rPr>
              <a:t> </a:t>
            </a:r>
            <a:r>
              <a:rPr lang="en-US" sz="1000">
                <a:solidFill>
                  <a:srgbClr val="1DCAD3"/>
                </a:solidFill>
              </a:rPr>
              <a:t>var order = req.body;</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var itemCount = 0;</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var orderTotal = 0;</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order.items.forEach(function(item) {</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itemCount += item.qty;</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orderTotal += item.price * item.qty;</a:t>
            </a:r>
            <a:endParaRPr sz="1000">
              <a:solidFill>
                <a:srgbClr val="1DCAD3"/>
              </a:solidFill>
            </a:endParaRPr>
          </a:p>
          <a:p>
            <a:pPr indent="0" lvl="0" marL="457200" rtl="0" algn="l">
              <a:lnSpc>
                <a:spcPct val="115000"/>
              </a:lnSpc>
              <a:spcBef>
                <a:spcPts val="0"/>
              </a:spcBef>
              <a:spcAft>
                <a:spcPts val="0"/>
              </a:spcAft>
              <a:buNone/>
            </a:pPr>
            <a:r>
              <a:rPr lang="en-US" sz="1000">
                <a:solidFill>
                  <a:srgbClr val="1DCAD3"/>
                </a:solidFill>
              </a:rPr>
              <a:t>   });</a:t>
            </a:r>
            <a:endParaRPr sz="1000">
              <a:solidFill>
                <a:srgbClr val="1DCAD3"/>
              </a:solidFill>
            </a:endParaRPr>
          </a:p>
          <a:p>
            <a:pPr indent="0" lvl="0" marL="0" rtl="0" algn="l">
              <a:lnSpc>
                <a:spcPct val="115000"/>
              </a:lnSpc>
              <a:spcBef>
                <a:spcPts val="0"/>
              </a:spcBef>
              <a:spcAft>
                <a:spcPts val="0"/>
              </a:spcAft>
              <a:buNone/>
            </a:pPr>
            <a:r>
              <a:t/>
            </a:r>
            <a:endParaRPr sz="1100">
              <a:solidFill>
                <a:srgbClr val="000000"/>
              </a:solidFill>
            </a:endParaRPr>
          </a:p>
          <a:p>
            <a:pPr indent="0" lvl="0" marL="457200" rtl="0" algn="l">
              <a:lnSpc>
                <a:spcPct val="115000"/>
              </a:lnSpc>
              <a:spcBef>
                <a:spcPts val="0"/>
              </a:spcBef>
              <a:spcAft>
                <a:spcPts val="0"/>
              </a:spcAft>
              <a:buNone/>
            </a:pPr>
            <a:r>
              <a:t/>
            </a:r>
            <a:endParaRPr b="1" sz="1000">
              <a:solidFill>
                <a:srgbClr val="24292E"/>
              </a:solidFill>
            </a:endParaRPr>
          </a:p>
        </p:txBody>
      </p:sp>
      <p:pic>
        <p:nvPicPr>
          <p:cNvPr id="1334" name="Google Shape;1334;p89"/>
          <p:cNvPicPr preferRelativeResize="0"/>
          <p:nvPr/>
        </p:nvPicPr>
        <p:blipFill rotWithShape="1">
          <a:blip r:embed="rId3">
            <a:alphaModFix/>
          </a:blip>
          <a:srcRect b="0" l="0" r="0" t="6855"/>
          <a:stretch/>
        </p:blipFill>
        <p:spPr>
          <a:xfrm>
            <a:off x="6326279" y="1979775"/>
            <a:ext cx="2725552" cy="1690326"/>
          </a:xfrm>
          <a:prstGeom prst="rect">
            <a:avLst/>
          </a:prstGeom>
          <a:noFill/>
          <a:ln>
            <a:noFill/>
          </a:ln>
        </p:spPr>
      </p:pic>
      <p:sp>
        <p:nvSpPr>
          <p:cNvPr id="1335" name="Google Shape;1335;p89"/>
          <p:cNvSpPr txBox="1"/>
          <p:nvPr/>
        </p:nvSpPr>
        <p:spPr>
          <a:xfrm>
            <a:off x="3330950" y="1834900"/>
            <a:ext cx="2970900" cy="30000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FFFFFF"/>
              </a:buClr>
              <a:buSzPts val="1100"/>
              <a:buChar char="●"/>
            </a:pPr>
            <a:r>
              <a:rPr lang="en-US" sz="1100">
                <a:solidFill>
                  <a:srgbClr val="FFFFFF"/>
                </a:solidFill>
              </a:rPr>
              <a:t>Then</a:t>
            </a:r>
            <a:r>
              <a:rPr lang="en-US" sz="1100">
                <a:solidFill>
                  <a:srgbClr val="FFFFFF"/>
                </a:solidFill>
              </a:rPr>
              <a:t> we need to send this to New Relic. We just need 1 line of code. </a:t>
            </a:r>
            <a:br>
              <a:rPr lang="en-US" sz="1100">
                <a:solidFill>
                  <a:srgbClr val="FFFFFF"/>
                </a:solidFill>
              </a:rPr>
            </a:br>
            <a:r>
              <a:rPr lang="en-US" sz="1100">
                <a:solidFill>
                  <a:srgbClr val="FFFFFF"/>
                </a:solidFill>
              </a:rPr>
              <a:t>Which is our agent API call: </a:t>
            </a:r>
            <a:r>
              <a:rPr b="1" lang="en-US" sz="1200">
                <a:solidFill>
                  <a:srgbClr val="FFFFFF"/>
                </a:solidFill>
              </a:rPr>
              <a:t>newrelic.addCustomAttributes()</a:t>
            </a:r>
            <a:endParaRPr b="1" sz="1200">
              <a:solidFill>
                <a:srgbClr val="FFFFFF"/>
              </a:solidFill>
            </a:endParaRPr>
          </a:p>
          <a:p>
            <a:pPr indent="457200" lvl="0" marL="0" rtl="0" algn="l">
              <a:lnSpc>
                <a:spcPct val="115000"/>
              </a:lnSpc>
              <a:spcBef>
                <a:spcPts val="1000"/>
              </a:spcBef>
              <a:spcAft>
                <a:spcPts val="0"/>
              </a:spcAft>
              <a:buNone/>
            </a:pPr>
            <a:r>
              <a:rPr lang="en-US" sz="1100">
                <a:solidFill>
                  <a:schemeClr val="lt1"/>
                </a:solidFill>
              </a:rPr>
              <a:t>Add </a:t>
            </a:r>
            <a:r>
              <a:rPr lang="en-US" sz="1100">
                <a:solidFill>
                  <a:srgbClr val="1DCAD3"/>
                </a:solidFill>
              </a:rPr>
              <a:t>green</a:t>
            </a:r>
            <a:r>
              <a:rPr lang="en-US" sz="1100">
                <a:solidFill>
                  <a:schemeClr val="lt1"/>
                </a:solidFill>
              </a:rPr>
              <a:t> code next:</a:t>
            </a:r>
            <a:br>
              <a:rPr lang="en-US" sz="1100">
                <a:solidFill>
                  <a:schemeClr val="lt1"/>
                </a:solidFill>
              </a:rPr>
            </a:br>
            <a:endParaRPr sz="1100">
              <a:solidFill>
                <a:srgbClr val="1DCAD3"/>
              </a:solidFill>
            </a:endParaRPr>
          </a:p>
          <a:p>
            <a:pPr indent="0" lvl="0" marL="457200" rtl="0" algn="l">
              <a:lnSpc>
                <a:spcPct val="115000"/>
              </a:lnSpc>
              <a:spcBef>
                <a:spcPts val="0"/>
              </a:spcBef>
              <a:spcAft>
                <a:spcPts val="0"/>
              </a:spcAft>
              <a:buNone/>
            </a:pPr>
            <a:r>
              <a:rPr lang="en-US" sz="1100">
                <a:solidFill>
                  <a:srgbClr val="1DCAD3"/>
                </a:solidFill>
              </a:rPr>
              <a:t>newrelic.addCustomAttributes({</a:t>
            </a:r>
            <a:endParaRPr sz="1100">
              <a:solidFill>
                <a:srgbClr val="1DCAD3"/>
              </a:solidFill>
            </a:endParaRPr>
          </a:p>
          <a:p>
            <a:pPr indent="0" lvl="0" marL="457200" rtl="0" algn="l">
              <a:lnSpc>
                <a:spcPct val="115000"/>
              </a:lnSpc>
              <a:spcBef>
                <a:spcPts val="0"/>
              </a:spcBef>
              <a:spcAft>
                <a:spcPts val="0"/>
              </a:spcAft>
              <a:buNone/>
            </a:pPr>
            <a:r>
              <a:rPr b="1" lang="en-US" sz="1100">
                <a:solidFill>
                  <a:srgbClr val="1DCAD3"/>
                </a:solidFill>
              </a:rPr>
              <a:t>  </a:t>
            </a:r>
            <a:r>
              <a:rPr lang="en-US" sz="1100">
                <a:solidFill>
                  <a:srgbClr val="1DCAD3"/>
                </a:solidFill>
              </a:rPr>
              <a:t>'</a:t>
            </a:r>
            <a:r>
              <a:rPr lang="en-US" sz="1100">
                <a:solidFill>
                  <a:srgbClr val="1DCAD3"/>
                </a:solidFill>
              </a:rPr>
              <a:t>customer'</a:t>
            </a:r>
            <a:r>
              <a:rPr lang="en-US" sz="1100">
                <a:solidFill>
                  <a:srgbClr val="1DCAD3"/>
                </a:solidFill>
              </a:rPr>
              <a:t>: order.deliverTo.name,</a:t>
            </a:r>
            <a:endParaRPr sz="1100">
              <a:solidFill>
                <a:srgbClr val="1DCAD3"/>
              </a:solidFill>
            </a:endParaRPr>
          </a:p>
          <a:p>
            <a:pPr indent="0" lvl="0" marL="457200" rtl="0" algn="l">
              <a:lnSpc>
                <a:spcPct val="115000"/>
              </a:lnSpc>
              <a:spcBef>
                <a:spcPts val="0"/>
              </a:spcBef>
              <a:spcAft>
                <a:spcPts val="0"/>
              </a:spcAft>
              <a:buNone/>
            </a:pPr>
            <a:r>
              <a:rPr b="1" lang="en-US" sz="1100">
                <a:solidFill>
                  <a:srgbClr val="1DCAD3"/>
                </a:solidFill>
              </a:rPr>
              <a:t>  </a:t>
            </a:r>
            <a:r>
              <a:rPr lang="en-US" sz="1100">
                <a:solidFill>
                  <a:srgbClr val="1DCAD3"/>
                </a:solidFill>
              </a:rPr>
              <a:t>'</a:t>
            </a:r>
            <a:r>
              <a:rPr lang="en-US" sz="1100">
                <a:solidFill>
                  <a:srgbClr val="1DCAD3"/>
                </a:solidFill>
              </a:rPr>
              <a:t>restaurant'</a:t>
            </a:r>
            <a:r>
              <a:rPr lang="en-US" sz="1100">
                <a:solidFill>
                  <a:srgbClr val="1DCAD3"/>
                </a:solidFill>
              </a:rPr>
              <a:t>: order.restaurant.name,</a:t>
            </a:r>
            <a:endParaRPr sz="1100">
              <a:solidFill>
                <a:srgbClr val="1DCAD3"/>
              </a:solidFill>
            </a:endParaRPr>
          </a:p>
          <a:p>
            <a:pPr indent="0" lvl="0" marL="457200" rtl="0" algn="l">
              <a:lnSpc>
                <a:spcPct val="115000"/>
              </a:lnSpc>
              <a:spcBef>
                <a:spcPts val="0"/>
              </a:spcBef>
              <a:spcAft>
                <a:spcPts val="0"/>
              </a:spcAft>
              <a:buNone/>
            </a:pPr>
            <a:r>
              <a:rPr lang="en-US" sz="1100">
                <a:solidFill>
                  <a:srgbClr val="1DCAD3"/>
                </a:solidFill>
              </a:rPr>
              <a:t>  'itemCount': itemCount,</a:t>
            </a:r>
            <a:endParaRPr sz="1100">
              <a:solidFill>
                <a:srgbClr val="1DCAD3"/>
              </a:solidFill>
            </a:endParaRPr>
          </a:p>
          <a:p>
            <a:pPr indent="0" lvl="0" marL="457200" rtl="0" algn="l">
              <a:lnSpc>
                <a:spcPct val="115000"/>
              </a:lnSpc>
              <a:spcBef>
                <a:spcPts val="0"/>
              </a:spcBef>
              <a:spcAft>
                <a:spcPts val="0"/>
              </a:spcAft>
              <a:buNone/>
            </a:pPr>
            <a:r>
              <a:rPr lang="en-US" sz="1100">
                <a:solidFill>
                  <a:srgbClr val="1DCAD3"/>
                </a:solidFill>
              </a:rPr>
              <a:t>  'orderTotal': orderTotal</a:t>
            </a:r>
            <a:endParaRPr sz="1100">
              <a:solidFill>
                <a:srgbClr val="1DCAD3"/>
              </a:solidFill>
            </a:endParaRPr>
          </a:p>
          <a:p>
            <a:pPr indent="0" lvl="0" marL="457200" rtl="0" algn="l">
              <a:lnSpc>
                <a:spcPct val="115000"/>
              </a:lnSpc>
              <a:spcBef>
                <a:spcPts val="0"/>
              </a:spcBef>
              <a:spcAft>
                <a:spcPts val="0"/>
              </a:spcAft>
              <a:buNone/>
            </a:pPr>
            <a:r>
              <a:rPr lang="en-US" sz="1100">
                <a:solidFill>
                  <a:srgbClr val="1DCAD3"/>
                </a:solidFill>
              </a:rPr>
              <a:t>});</a:t>
            </a:r>
            <a:endParaRPr b="1" sz="1100">
              <a:solidFill>
                <a:srgbClr val="1DCAD3"/>
              </a:solidFill>
            </a:endParaRPr>
          </a:p>
          <a:p>
            <a:pPr indent="0" lvl="0" marL="457200" rtl="0" algn="l">
              <a:lnSpc>
                <a:spcPct val="115000"/>
              </a:lnSpc>
              <a:spcBef>
                <a:spcPts val="0"/>
              </a:spcBef>
              <a:spcAft>
                <a:spcPts val="0"/>
              </a:spcAft>
              <a:buNone/>
            </a:pPr>
            <a:r>
              <a:t/>
            </a:r>
            <a:endParaRPr sz="1000">
              <a:solidFill>
                <a:srgbClr val="000000"/>
              </a:solidFill>
            </a:endParaRPr>
          </a:p>
        </p:txBody>
      </p:sp>
      <p:sp>
        <p:nvSpPr>
          <p:cNvPr id="1336" name="Google Shape;1336;p89"/>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sp>
        <p:nvSpPr>
          <p:cNvPr id="1337" name="Google Shape;1337;p89"/>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89"/>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339" name="Google Shape;1339;p89"/>
          <p:cNvGrpSpPr/>
          <p:nvPr/>
        </p:nvGrpSpPr>
        <p:grpSpPr>
          <a:xfrm>
            <a:off x="307168" y="1781975"/>
            <a:ext cx="396900" cy="441253"/>
            <a:chOff x="547674" y="2685250"/>
            <a:chExt cx="396900" cy="441253"/>
          </a:xfrm>
        </p:grpSpPr>
        <p:sp>
          <p:nvSpPr>
            <p:cNvPr id="1340" name="Google Shape;1340;p8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41" name="Google Shape;1341;p8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342" name="Google Shape;1342;p89"/>
          <p:cNvGrpSpPr/>
          <p:nvPr/>
        </p:nvGrpSpPr>
        <p:grpSpPr>
          <a:xfrm>
            <a:off x="3407148" y="1834911"/>
            <a:ext cx="396900" cy="441253"/>
            <a:chOff x="547674" y="2685250"/>
            <a:chExt cx="396900" cy="441253"/>
          </a:xfrm>
        </p:grpSpPr>
        <p:sp>
          <p:nvSpPr>
            <p:cNvPr id="1343" name="Google Shape;1343;p8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44" name="Google Shape;1344;p8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
        <p:nvSpPr>
          <p:cNvPr id="1345" name="Google Shape;1345;p89"/>
          <p:cNvSpPr txBox="1"/>
          <p:nvPr/>
        </p:nvSpPr>
        <p:spPr>
          <a:xfrm>
            <a:off x="6326300" y="3741263"/>
            <a:ext cx="27255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chemeClr val="lt1"/>
                </a:solidFill>
              </a:rPr>
              <a:t>Test it: Place an order on your site and ‘Query your data’ with:</a:t>
            </a:r>
            <a:endParaRPr sz="1100">
              <a:solidFill>
                <a:schemeClr val="lt1"/>
              </a:solidFill>
            </a:endParaRPr>
          </a:p>
          <a:p>
            <a:pPr indent="0" lvl="0" marL="0" rtl="0" algn="l">
              <a:lnSpc>
                <a:spcPct val="115000"/>
              </a:lnSpc>
              <a:spcBef>
                <a:spcPts val="0"/>
              </a:spcBef>
              <a:spcAft>
                <a:spcPts val="1000"/>
              </a:spcAft>
              <a:buNone/>
            </a:pPr>
            <a:r>
              <a:rPr lang="en-US" sz="900">
                <a:solidFill>
                  <a:schemeClr val="lt1"/>
                </a:solidFill>
                <a:latin typeface="Courier New"/>
                <a:ea typeface="Courier New"/>
                <a:cs typeface="Courier New"/>
                <a:sym typeface="Courier New"/>
              </a:rPr>
              <a:t>FROM</a:t>
            </a:r>
            <a:r>
              <a:rPr lang="en-US" sz="900">
                <a:solidFill>
                  <a:schemeClr val="lt1"/>
                </a:solidFill>
                <a:latin typeface="Courier New"/>
                <a:ea typeface="Courier New"/>
                <a:cs typeface="Courier New"/>
                <a:sym typeface="Courier New"/>
              </a:rPr>
              <a:t> Transaction SELECT count(*) FACET restaurant </a:t>
            </a:r>
            <a:endParaRPr sz="900">
              <a:solidFill>
                <a:schemeClr val="lt1"/>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90"/>
          <p:cNvSpPr/>
          <p:nvPr/>
        </p:nvSpPr>
        <p:spPr>
          <a:xfrm>
            <a:off x="4689000" y="4538825"/>
            <a:ext cx="4455000" cy="57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90"/>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53" name="Google Shape;1353;p90"/>
          <p:cNvSpPr txBox="1"/>
          <p:nvPr/>
        </p:nvSpPr>
        <p:spPr>
          <a:xfrm>
            <a:off x="348975" y="445025"/>
            <a:ext cx="8483400" cy="840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800">
                <a:solidFill>
                  <a:schemeClr val="lt1"/>
                </a:solidFill>
                <a:latin typeface="Open Sans Light"/>
                <a:ea typeface="Open Sans Light"/>
                <a:cs typeface="Open Sans Light"/>
                <a:sym typeface="Open Sans Light"/>
              </a:rPr>
              <a:t>Lab: FoodMe step 4</a:t>
            </a:r>
            <a:endParaRPr sz="28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chemeClr val="accent2"/>
                </a:solidFill>
                <a:latin typeface="Open Sans Light"/>
                <a:ea typeface="Open Sans Light"/>
                <a:cs typeface="Open Sans Light"/>
                <a:sym typeface="Open Sans Light"/>
              </a:rPr>
              <a:t>Adding a PageAction Event</a:t>
            </a:r>
            <a:endParaRPr b="1" sz="2800">
              <a:latin typeface="Open Sans"/>
              <a:ea typeface="Open Sans"/>
              <a:cs typeface="Open Sans"/>
              <a:sym typeface="Open Sans"/>
            </a:endParaRPr>
          </a:p>
          <a:p>
            <a:pPr indent="0" lvl="0" marL="0" rtl="0" algn="l">
              <a:spcBef>
                <a:spcPts val="0"/>
              </a:spcBef>
              <a:spcAft>
                <a:spcPts val="0"/>
              </a:spcAft>
              <a:buNone/>
            </a:pPr>
            <a:r>
              <a:t/>
            </a:r>
            <a:endParaRPr sz="1500">
              <a:solidFill>
                <a:srgbClr val="000000"/>
              </a:solidFill>
              <a:latin typeface="Open Sans"/>
              <a:ea typeface="Open Sans"/>
              <a:cs typeface="Open Sans"/>
              <a:sym typeface="Open Sans"/>
            </a:endParaRPr>
          </a:p>
        </p:txBody>
      </p:sp>
      <p:sp>
        <p:nvSpPr>
          <p:cNvPr id="1354" name="Google Shape;1354;p90"/>
          <p:cNvSpPr txBox="1"/>
          <p:nvPr/>
        </p:nvSpPr>
        <p:spPr>
          <a:xfrm>
            <a:off x="512850" y="1583406"/>
            <a:ext cx="8118300" cy="1191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en-US" sz="1100">
                <a:solidFill>
                  <a:srgbClr val="FFFFFF"/>
                </a:solidFill>
                <a:latin typeface="Open Sans"/>
                <a:ea typeface="Open Sans"/>
                <a:cs typeface="Open Sans"/>
                <a:sym typeface="Open Sans"/>
              </a:rPr>
              <a:t>We want to answer questions like ‘Which items are most popular?’ - which we could do using our attributes from the Transaction event. But we could also gather this info from the client side; So for each item in the cart, we want to create an event which captures the restaurant name, the item name and the quantity. </a:t>
            </a:r>
            <a:endParaRPr sz="1100">
              <a:solidFill>
                <a:srgbClr val="FFFFFF"/>
              </a:solidFill>
              <a:latin typeface="Open Sans"/>
              <a:ea typeface="Open Sans"/>
              <a:cs typeface="Open Sans"/>
              <a:sym typeface="Open Sans"/>
            </a:endParaRPr>
          </a:p>
          <a:p>
            <a:pPr indent="-304800" lvl="0" marL="457200" rtl="0" algn="l">
              <a:lnSpc>
                <a:spcPct val="115000"/>
              </a:lnSpc>
              <a:spcBef>
                <a:spcPts val="1000"/>
              </a:spcBef>
              <a:spcAft>
                <a:spcPts val="0"/>
              </a:spcAft>
              <a:buClr>
                <a:srgbClr val="FFFFFF"/>
              </a:buClr>
              <a:buSzPts val="1200"/>
              <a:buChar char="●"/>
            </a:pPr>
            <a:r>
              <a:rPr lang="en-US" sz="1100">
                <a:solidFill>
                  <a:srgbClr val="FFFFFF"/>
                </a:solidFill>
                <a:latin typeface="Open Sans"/>
                <a:ea typeface="Open Sans"/>
                <a:cs typeface="Open Sans"/>
                <a:sym typeface="Open Sans"/>
              </a:rPr>
              <a:t>We are recording this using an API call from our JavaScript API to create a PageAction.</a:t>
            </a:r>
            <a:br>
              <a:rPr lang="en-US" sz="1100">
                <a:solidFill>
                  <a:srgbClr val="FFFFFF"/>
                </a:solidFill>
                <a:latin typeface="Open Sans"/>
                <a:ea typeface="Open Sans"/>
                <a:cs typeface="Open Sans"/>
                <a:sym typeface="Open Sans"/>
              </a:rPr>
            </a:br>
            <a:endParaRPr sz="1100">
              <a:solidFill>
                <a:srgbClr val="FFFFFF"/>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100">
              <a:solidFill>
                <a:srgbClr val="24292E"/>
              </a:solidFill>
              <a:latin typeface="Open Sans"/>
              <a:ea typeface="Open Sans"/>
              <a:cs typeface="Open Sans"/>
              <a:sym typeface="Open Sans"/>
            </a:endParaRPr>
          </a:p>
        </p:txBody>
      </p:sp>
      <p:sp>
        <p:nvSpPr>
          <p:cNvPr id="1355" name="Google Shape;1355;p90"/>
          <p:cNvSpPr txBox="1"/>
          <p:nvPr/>
        </p:nvSpPr>
        <p:spPr>
          <a:xfrm>
            <a:off x="5631150" y="3190836"/>
            <a:ext cx="3000000" cy="3000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i="1" lang="en-US" sz="1100">
                <a:solidFill>
                  <a:srgbClr val="FFFFFF"/>
                </a:solidFill>
              </a:rPr>
              <a:t>And before the post to Order API:</a:t>
            </a:r>
            <a:endParaRPr i="1" sz="1100">
              <a:solidFill>
                <a:srgbClr val="FFFFFF"/>
              </a:solidFill>
            </a:endParaRPr>
          </a:p>
          <a:p>
            <a:pPr indent="0" lvl="0" marL="457200" rtl="0" algn="l">
              <a:lnSpc>
                <a:spcPct val="115000"/>
              </a:lnSpc>
              <a:spcBef>
                <a:spcPts val="0"/>
              </a:spcBef>
              <a:spcAft>
                <a:spcPts val="0"/>
              </a:spcAft>
              <a:buNone/>
            </a:pPr>
            <a:r>
              <a:t/>
            </a:r>
            <a:endParaRPr sz="1100">
              <a:solidFill>
                <a:srgbClr val="FFFFFF"/>
              </a:solidFill>
            </a:endParaRPr>
          </a:p>
          <a:p>
            <a:pPr indent="0" lvl="0" marL="457200" rtl="0" algn="l">
              <a:lnSpc>
                <a:spcPct val="115000"/>
              </a:lnSpc>
              <a:spcBef>
                <a:spcPts val="0"/>
              </a:spcBef>
              <a:spcAft>
                <a:spcPts val="0"/>
              </a:spcAft>
              <a:buNone/>
            </a:pPr>
            <a:r>
              <a:rPr lang="en-US" sz="1100">
                <a:solidFill>
                  <a:srgbClr val="FFFFFF"/>
                </a:solidFill>
              </a:rPr>
              <a:t>return $http.post('/api/order', {</a:t>
            </a:r>
            <a:endParaRPr sz="1100">
              <a:solidFill>
                <a:srgbClr val="FFFFFF"/>
              </a:solidFill>
            </a:endParaRPr>
          </a:p>
          <a:p>
            <a:pPr indent="0" lvl="0" marL="457200" rtl="0" algn="l">
              <a:lnSpc>
                <a:spcPct val="115000"/>
              </a:lnSpc>
              <a:spcBef>
                <a:spcPts val="0"/>
              </a:spcBef>
              <a:spcAft>
                <a:spcPts val="0"/>
              </a:spcAft>
              <a:buNone/>
            </a:pPr>
            <a:r>
              <a:rPr lang="en-US" sz="1100">
                <a:solidFill>
                  <a:srgbClr val="FFFFFF"/>
                </a:solidFill>
              </a:rPr>
              <a:t>        </a:t>
            </a:r>
            <a:endParaRPr sz="1100">
              <a:solidFill>
                <a:srgbClr val="FFFFFF"/>
              </a:solidFill>
            </a:endParaRPr>
          </a:p>
        </p:txBody>
      </p:sp>
      <p:sp>
        <p:nvSpPr>
          <p:cNvPr id="1356" name="Google Shape;1356;p90"/>
          <p:cNvSpPr txBox="1"/>
          <p:nvPr/>
        </p:nvSpPr>
        <p:spPr>
          <a:xfrm>
            <a:off x="512850" y="2582586"/>
            <a:ext cx="3942300" cy="31035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i="1" lang="en-US" sz="1000">
                <a:solidFill>
                  <a:srgbClr val="FFFFFF"/>
                </a:solidFill>
              </a:rPr>
              <a:t>Find the submitOrder function and </a:t>
            </a:r>
            <a:r>
              <a:rPr i="1" lang="en-US" sz="1100">
                <a:solidFill>
                  <a:srgbClr val="FFFFFF"/>
                </a:solidFill>
              </a:rPr>
              <a:t>add the </a:t>
            </a:r>
            <a:r>
              <a:rPr i="1" lang="en-US" sz="1100">
                <a:solidFill>
                  <a:srgbClr val="1DCAD3"/>
                </a:solidFill>
              </a:rPr>
              <a:t>teal</a:t>
            </a:r>
            <a:r>
              <a:rPr i="1" lang="en-US" sz="1100">
                <a:solidFill>
                  <a:srgbClr val="FFFFFF"/>
                </a:solidFill>
              </a:rPr>
              <a:t> lines of code after:</a:t>
            </a:r>
            <a:endParaRPr i="1" sz="1100">
              <a:solidFill>
                <a:srgbClr val="FFFFFF"/>
              </a:solidFill>
            </a:endParaRPr>
          </a:p>
          <a:p>
            <a:pPr indent="0" lvl="0" marL="457200" rtl="0" algn="l">
              <a:lnSpc>
                <a:spcPct val="115000"/>
              </a:lnSpc>
              <a:spcBef>
                <a:spcPts val="0"/>
              </a:spcBef>
              <a:spcAft>
                <a:spcPts val="0"/>
              </a:spcAft>
              <a:buNone/>
            </a:pPr>
            <a:r>
              <a:t/>
            </a:r>
            <a:endParaRPr sz="1100">
              <a:solidFill>
                <a:srgbClr val="FFFFFF"/>
              </a:solidFill>
            </a:endParaRPr>
          </a:p>
          <a:p>
            <a:pPr indent="0" lvl="0" marL="457200" rtl="0" algn="l">
              <a:lnSpc>
                <a:spcPct val="115000"/>
              </a:lnSpc>
              <a:spcBef>
                <a:spcPts val="0"/>
              </a:spcBef>
              <a:spcAft>
                <a:spcPts val="0"/>
              </a:spcAft>
              <a:buNone/>
            </a:pPr>
            <a:r>
              <a:rPr lang="en-US" sz="1100">
                <a:solidFill>
                  <a:srgbClr val="FFFFFF"/>
                </a:solidFill>
              </a:rPr>
              <a:t>self.submitOrder = function() {</a:t>
            </a:r>
            <a:endParaRPr sz="1100">
              <a:solidFill>
                <a:srgbClr val="FFFFFF"/>
              </a:solidFill>
            </a:endParaRPr>
          </a:p>
          <a:p>
            <a:pPr indent="0" lvl="0" marL="457200" rtl="0" algn="l">
              <a:lnSpc>
                <a:spcPct val="115000"/>
              </a:lnSpc>
              <a:spcBef>
                <a:spcPts val="0"/>
              </a:spcBef>
              <a:spcAft>
                <a:spcPts val="0"/>
              </a:spcAft>
              <a:buNone/>
            </a:pPr>
            <a:r>
              <a:rPr lang="en-US" sz="1100">
                <a:solidFill>
                  <a:srgbClr val="FFFFFF"/>
                </a:solidFill>
              </a:rPr>
              <a:t>    if (self.items.length){</a:t>
            </a:r>
            <a:br>
              <a:rPr lang="en-US" sz="1100">
                <a:solidFill>
                  <a:srgbClr val="FFFFFF"/>
                </a:solidFill>
              </a:rPr>
            </a:br>
            <a:br>
              <a:rPr lang="en-US" sz="1100">
                <a:solidFill>
                  <a:srgbClr val="FFFFFF"/>
                </a:solidFill>
              </a:rPr>
            </a:br>
            <a:endParaRPr>
              <a:solidFill>
                <a:srgbClr val="FFFFFF"/>
              </a:solidFill>
            </a:endParaRPr>
          </a:p>
        </p:txBody>
      </p:sp>
      <p:sp>
        <p:nvSpPr>
          <p:cNvPr id="1357" name="Google Shape;1357;p90"/>
          <p:cNvSpPr txBox="1"/>
          <p:nvPr/>
        </p:nvSpPr>
        <p:spPr>
          <a:xfrm>
            <a:off x="3023625" y="3156523"/>
            <a:ext cx="3134100" cy="2912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US" sz="1100">
                <a:solidFill>
                  <a:srgbClr val="1DCAD3"/>
                </a:solidFill>
              </a:rPr>
              <a:t>self.items.forEach(</a:t>
            </a:r>
            <a:endParaRPr sz="1100">
              <a:solidFill>
                <a:srgbClr val="1DCAD3"/>
              </a:solidFill>
            </a:endParaRPr>
          </a:p>
          <a:p>
            <a:pPr indent="0" lvl="0" marL="0" rtl="0" algn="l">
              <a:lnSpc>
                <a:spcPct val="115000"/>
              </a:lnSpc>
              <a:spcBef>
                <a:spcPts val="0"/>
              </a:spcBef>
              <a:spcAft>
                <a:spcPts val="0"/>
              </a:spcAft>
              <a:buNone/>
            </a:pPr>
            <a:r>
              <a:rPr lang="en-US" sz="1100">
                <a:solidFill>
                  <a:srgbClr val="1DCAD3"/>
                </a:solidFill>
              </a:rPr>
              <a:t>	  function(item) {</a:t>
            </a:r>
            <a:endParaRPr sz="1100">
              <a:solidFill>
                <a:srgbClr val="1DCAD3"/>
              </a:solidFill>
            </a:endParaRPr>
          </a:p>
          <a:p>
            <a:pPr indent="0" lvl="0" marL="0" rtl="0" algn="l">
              <a:lnSpc>
                <a:spcPct val="115000"/>
              </a:lnSpc>
              <a:spcBef>
                <a:spcPts val="0"/>
              </a:spcBef>
              <a:spcAft>
                <a:spcPts val="0"/>
              </a:spcAft>
              <a:buNone/>
            </a:pPr>
            <a:r>
              <a:rPr lang="en-US" sz="1100">
                <a:solidFill>
                  <a:srgbClr val="1DCAD3"/>
                </a:solidFill>
              </a:rPr>
              <a:t>	    newrelic.addPageAction('orderItem', {</a:t>
            </a:r>
            <a:endParaRPr sz="1100">
              <a:solidFill>
                <a:srgbClr val="1DCAD3"/>
              </a:solidFill>
            </a:endParaRPr>
          </a:p>
          <a:p>
            <a:pPr indent="0" lvl="0" marL="0" rtl="0" algn="l">
              <a:lnSpc>
                <a:spcPct val="115000"/>
              </a:lnSpc>
              <a:spcBef>
                <a:spcPts val="0"/>
              </a:spcBef>
              <a:spcAft>
                <a:spcPts val="0"/>
              </a:spcAft>
              <a:buNone/>
            </a:pPr>
            <a:r>
              <a:rPr lang="en-US" sz="1100">
                <a:solidFill>
                  <a:srgbClr val="1DCAD3"/>
                </a:solidFill>
              </a:rPr>
              <a:t>	      restaurant: self.restaurant.name,</a:t>
            </a:r>
            <a:endParaRPr sz="1100">
              <a:solidFill>
                <a:srgbClr val="1DCAD3"/>
              </a:solidFill>
            </a:endParaRPr>
          </a:p>
          <a:p>
            <a:pPr indent="0" lvl="0" marL="0" rtl="0" algn="l">
              <a:lnSpc>
                <a:spcPct val="115000"/>
              </a:lnSpc>
              <a:spcBef>
                <a:spcPts val="0"/>
              </a:spcBef>
              <a:spcAft>
                <a:spcPts val="0"/>
              </a:spcAft>
              <a:buNone/>
            </a:pPr>
            <a:r>
              <a:rPr lang="en-US" sz="1100">
                <a:solidFill>
                  <a:srgbClr val="1DCAD3"/>
                </a:solidFill>
              </a:rPr>
              <a:t>	      item: item.name,</a:t>
            </a:r>
            <a:endParaRPr sz="1100">
              <a:solidFill>
                <a:srgbClr val="1DCAD3"/>
              </a:solidFill>
            </a:endParaRPr>
          </a:p>
          <a:p>
            <a:pPr indent="457200" lvl="0" marL="0" rtl="0" algn="l">
              <a:lnSpc>
                <a:spcPct val="115000"/>
              </a:lnSpc>
              <a:spcBef>
                <a:spcPts val="0"/>
              </a:spcBef>
              <a:spcAft>
                <a:spcPts val="0"/>
              </a:spcAft>
              <a:buNone/>
            </a:pPr>
            <a:r>
              <a:rPr lang="en-US" sz="1100">
                <a:solidFill>
                  <a:srgbClr val="1DCAD3"/>
                </a:solidFill>
              </a:rPr>
              <a:t>      qty: item.qty</a:t>
            </a:r>
            <a:endParaRPr sz="1100">
              <a:solidFill>
                <a:srgbClr val="1DCAD3"/>
              </a:solidFill>
            </a:endParaRPr>
          </a:p>
          <a:p>
            <a:pPr indent="457200" lvl="0" marL="0" rtl="0" algn="l">
              <a:lnSpc>
                <a:spcPct val="115000"/>
              </a:lnSpc>
              <a:spcBef>
                <a:spcPts val="0"/>
              </a:spcBef>
              <a:spcAft>
                <a:spcPts val="0"/>
              </a:spcAft>
              <a:buNone/>
            </a:pPr>
            <a:r>
              <a:rPr lang="en-US" sz="1100">
                <a:solidFill>
                  <a:srgbClr val="1DCAD3"/>
                </a:solidFill>
              </a:rPr>
              <a:t>    });</a:t>
            </a:r>
            <a:endParaRPr sz="1100">
              <a:solidFill>
                <a:srgbClr val="1DCAD3"/>
              </a:solidFill>
            </a:endParaRPr>
          </a:p>
          <a:p>
            <a:pPr indent="457200" lvl="0" marL="0" rtl="0" algn="l">
              <a:lnSpc>
                <a:spcPct val="115000"/>
              </a:lnSpc>
              <a:spcBef>
                <a:spcPts val="0"/>
              </a:spcBef>
              <a:spcAft>
                <a:spcPts val="0"/>
              </a:spcAft>
              <a:buNone/>
            </a:pPr>
            <a:r>
              <a:rPr lang="en-US" sz="1100">
                <a:solidFill>
                  <a:srgbClr val="1DCAD3"/>
                </a:solidFill>
              </a:rPr>
              <a:t>  });</a:t>
            </a:r>
            <a:endParaRPr>
              <a:solidFill>
                <a:srgbClr val="1DCAD3"/>
              </a:solidFill>
            </a:endParaRPr>
          </a:p>
        </p:txBody>
      </p:sp>
      <p:sp>
        <p:nvSpPr>
          <p:cNvPr id="1358" name="Google Shape;1358;p90"/>
          <p:cNvSpPr txBox="1"/>
          <p:nvPr/>
        </p:nvSpPr>
        <p:spPr>
          <a:xfrm>
            <a:off x="357787" y="1128631"/>
            <a:ext cx="4455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1DCAD3"/>
                </a:solidFill>
                <a:latin typeface="Open Sans"/>
                <a:ea typeface="Open Sans"/>
                <a:cs typeface="Open Sans"/>
                <a:sym typeface="Open Sans"/>
              </a:rPr>
              <a:t>Modify Client side - app/js/services/cart.js</a:t>
            </a:r>
            <a:endParaRPr b="1">
              <a:solidFill>
                <a:srgbClr val="1DCAD3"/>
              </a:solidFill>
            </a:endParaRPr>
          </a:p>
        </p:txBody>
      </p:sp>
      <p:sp>
        <p:nvSpPr>
          <p:cNvPr id="1359" name="Google Shape;1359;p90"/>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90"/>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361" name="Google Shape;1361;p90"/>
          <p:cNvGrpSpPr/>
          <p:nvPr/>
        </p:nvGrpSpPr>
        <p:grpSpPr>
          <a:xfrm>
            <a:off x="547693" y="2338650"/>
            <a:ext cx="396900" cy="441253"/>
            <a:chOff x="547674" y="2685250"/>
            <a:chExt cx="396900" cy="441253"/>
          </a:xfrm>
        </p:grpSpPr>
        <p:sp>
          <p:nvSpPr>
            <p:cNvPr id="1362" name="Google Shape;1362;p90"/>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63" name="Google Shape;1363;p90"/>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sp>
        <p:nvSpPr>
          <p:cNvPr id="1364" name="Google Shape;1364;p90"/>
          <p:cNvSpPr txBox="1"/>
          <p:nvPr/>
        </p:nvSpPr>
        <p:spPr>
          <a:xfrm>
            <a:off x="6157725" y="4260313"/>
            <a:ext cx="2725500" cy="39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chemeClr val="lt1"/>
                </a:solidFill>
              </a:rPr>
              <a:t>Test it: Place an order on your site and ‘Query your data’ with:</a:t>
            </a:r>
            <a:endParaRPr sz="1100">
              <a:solidFill>
                <a:schemeClr val="lt1"/>
              </a:solidFill>
            </a:endParaRPr>
          </a:p>
          <a:p>
            <a:pPr indent="0" lvl="0" marL="0" rtl="0" algn="l">
              <a:lnSpc>
                <a:spcPct val="115000"/>
              </a:lnSpc>
              <a:spcBef>
                <a:spcPts val="0"/>
              </a:spcBef>
              <a:spcAft>
                <a:spcPts val="1000"/>
              </a:spcAft>
              <a:buNone/>
            </a:pPr>
            <a:r>
              <a:rPr lang="en-US" sz="900">
                <a:solidFill>
                  <a:schemeClr val="lt1"/>
                </a:solidFill>
                <a:latin typeface="Courier New"/>
                <a:ea typeface="Courier New"/>
                <a:cs typeface="Courier New"/>
                <a:sym typeface="Courier New"/>
              </a:rPr>
              <a:t>FROM PageAction SELECT count(*) FACET restaurant,item,qty</a:t>
            </a:r>
            <a:endParaRPr sz="900">
              <a:solidFill>
                <a:schemeClr val="lt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1"/>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Time for lunch (not really)</a:t>
            </a:r>
            <a:endParaRPr/>
          </a:p>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US" sz="1500">
                <a:solidFill>
                  <a:srgbClr val="1DCAD3"/>
                </a:solidFill>
                <a:latin typeface="Open Sans"/>
                <a:ea typeface="Open Sans"/>
                <a:cs typeface="Open Sans"/>
                <a:sym typeface="Open Sans"/>
              </a:rPr>
              <a:t>Now you’re collecting custom data from your FoodMe application you can start to query that d</a:t>
            </a:r>
            <a:r>
              <a:rPr lang="en-US" sz="1500">
                <a:solidFill>
                  <a:srgbClr val="1DCAD3"/>
                </a:solidFill>
                <a:latin typeface="Open Sans"/>
                <a:ea typeface="Open Sans"/>
                <a:cs typeface="Open Sans"/>
                <a:sym typeface="Open Sans"/>
              </a:rPr>
              <a:t>ata to understand your customers and your business as well as the application perfo</a:t>
            </a:r>
            <a:r>
              <a:rPr lang="en-US" sz="1500">
                <a:solidFill>
                  <a:srgbClr val="1DCAD3"/>
                </a:solidFill>
                <a:latin typeface="Open Sans"/>
                <a:ea typeface="Open Sans"/>
                <a:cs typeface="Open Sans"/>
                <a:sym typeface="Open Sans"/>
              </a:rPr>
              <a:t>rmance. But first, let’s generate some data.</a:t>
            </a:r>
            <a:endParaRPr sz="1500">
              <a:solidFill>
                <a:srgbClr val="1DCAD3"/>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500">
              <a:solidFill>
                <a:srgbClr val="0097A7"/>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457200" lvl="0" marL="0" rtl="0" algn="l">
              <a:spcBef>
                <a:spcPts val="0"/>
              </a:spcBef>
              <a:spcAft>
                <a:spcPts val="0"/>
              </a:spcAft>
              <a:buNone/>
            </a:pPr>
            <a:r>
              <a:rPr lang="en-US" sz="1100">
                <a:solidFill>
                  <a:srgbClr val="FFFFFF"/>
                </a:solidFill>
                <a:latin typeface="Open Sans"/>
                <a:ea typeface="Open Sans"/>
                <a:cs typeface="Open Sans"/>
                <a:sym typeface="Open Sans"/>
              </a:rPr>
              <a:t>P</a:t>
            </a:r>
            <a:r>
              <a:rPr lang="en-US" sz="1100">
                <a:solidFill>
                  <a:srgbClr val="FFFFFF"/>
                </a:solidFill>
                <a:latin typeface="Open Sans"/>
                <a:ea typeface="Open Sans"/>
                <a:cs typeface="Open Sans"/>
                <a:sym typeface="Open Sans"/>
              </a:rPr>
              <a:t>lace some orders in your FoodMe application to generate data </a:t>
            </a:r>
            <a:endParaRPr sz="11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2200"/>
          </a:p>
          <a:p>
            <a:pPr indent="0" lvl="0" marL="0" rtl="0" algn="l">
              <a:lnSpc>
                <a:spcPct val="100000"/>
              </a:lnSpc>
              <a:spcBef>
                <a:spcPts val="0"/>
              </a:spcBef>
              <a:spcAft>
                <a:spcPts val="0"/>
              </a:spcAft>
              <a:buNone/>
            </a:pPr>
            <a:r>
              <a:t/>
            </a:r>
            <a:endParaRPr sz="1500">
              <a:solidFill>
                <a:srgbClr val="0097A7"/>
              </a:solidFill>
              <a:latin typeface="Open Sans"/>
              <a:ea typeface="Open Sans"/>
              <a:cs typeface="Open Sans"/>
              <a:sym typeface="Open Sans"/>
            </a:endParaRPr>
          </a:p>
          <a:p>
            <a:pPr indent="457200" lvl="0" marL="0" rtl="0" algn="l">
              <a:lnSpc>
                <a:spcPct val="100000"/>
              </a:lnSpc>
              <a:spcBef>
                <a:spcPts val="0"/>
              </a:spcBef>
              <a:spcAft>
                <a:spcPts val="0"/>
              </a:spcAft>
              <a:buNone/>
            </a:pPr>
            <a:r>
              <a:rPr lang="en-US" sz="1100">
                <a:solidFill>
                  <a:srgbClr val="FFFFFF"/>
                </a:solidFill>
                <a:latin typeface="Open Sans"/>
                <a:ea typeface="Open Sans"/>
                <a:cs typeface="Open Sans"/>
                <a:sym typeface="Open Sans"/>
              </a:rPr>
              <a:t>Feel free to share around your app to crowdsource some data</a:t>
            </a:r>
            <a:endParaRPr sz="1100">
              <a:solidFill>
                <a:srgbClr val="FFFFFF"/>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500">
              <a:solidFill>
                <a:srgbClr val="0097A7"/>
              </a:solidFill>
              <a:latin typeface="Open Sans"/>
              <a:ea typeface="Open Sans"/>
              <a:cs typeface="Open Sans"/>
              <a:sym typeface="Open Sans"/>
            </a:endParaRPr>
          </a:p>
          <a:p>
            <a:pPr indent="0" lvl="0" marL="0" rtl="0" algn="l">
              <a:lnSpc>
                <a:spcPct val="100000"/>
              </a:lnSpc>
              <a:spcBef>
                <a:spcPts val="0"/>
              </a:spcBef>
              <a:spcAft>
                <a:spcPts val="0"/>
              </a:spcAft>
              <a:buNone/>
            </a:pPr>
            <a:r>
              <a:rPr lang="en-US" sz="1500">
                <a:solidFill>
                  <a:srgbClr val="0097A7"/>
                </a:solidFill>
                <a:latin typeface="Open Sans"/>
                <a:ea typeface="Open Sans"/>
                <a:cs typeface="Open Sans"/>
                <a:sym typeface="Open Sans"/>
              </a:rPr>
              <a:t>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2200"/>
          </a:p>
        </p:txBody>
      </p:sp>
      <p:sp>
        <p:nvSpPr>
          <p:cNvPr id="1371" name="Google Shape;1371;p91"/>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grpSp>
        <p:nvGrpSpPr>
          <p:cNvPr id="1372" name="Google Shape;1372;p91"/>
          <p:cNvGrpSpPr/>
          <p:nvPr/>
        </p:nvGrpSpPr>
        <p:grpSpPr>
          <a:xfrm>
            <a:off x="547674" y="2132450"/>
            <a:ext cx="396900" cy="441253"/>
            <a:chOff x="547674" y="2685250"/>
            <a:chExt cx="396900" cy="441253"/>
          </a:xfrm>
        </p:grpSpPr>
        <p:sp>
          <p:nvSpPr>
            <p:cNvPr id="1373" name="Google Shape;1373;p91"/>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74" name="Google Shape;1374;p91"/>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375" name="Google Shape;1375;p91"/>
          <p:cNvGrpSpPr/>
          <p:nvPr/>
        </p:nvGrpSpPr>
        <p:grpSpPr>
          <a:xfrm>
            <a:off x="547674" y="2815715"/>
            <a:ext cx="396900" cy="441253"/>
            <a:chOff x="547674" y="2685250"/>
            <a:chExt cx="396900" cy="441253"/>
          </a:xfrm>
        </p:grpSpPr>
        <p:sp>
          <p:nvSpPr>
            <p:cNvPr id="1376" name="Google Shape;1376;p91"/>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377" name="Google Shape;1377;p91"/>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92"/>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384" name="Google Shape;1384;p92"/>
          <p:cNvSpPr txBox="1"/>
          <p:nvPr/>
        </p:nvSpPr>
        <p:spPr>
          <a:xfrm>
            <a:off x="519850" y="1224950"/>
            <a:ext cx="5012400" cy="3827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1200">
                <a:solidFill>
                  <a:srgbClr val="FFFFFF"/>
                </a:solidFill>
                <a:latin typeface="Open Sans"/>
                <a:ea typeface="Open Sans"/>
                <a:cs typeface="Open Sans"/>
                <a:sym typeface="Open Sans"/>
              </a:rPr>
              <a:t>Transaction event type</a:t>
            </a:r>
            <a:endParaRPr b="1" sz="1200">
              <a:solidFill>
                <a:srgbClr val="FFFFFF"/>
              </a:solidFill>
              <a:latin typeface="Open Sans"/>
              <a:ea typeface="Open Sans"/>
              <a:cs typeface="Open Sans"/>
              <a:sym typeface="Open Sans"/>
            </a:endParaRPr>
          </a:p>
          <a:p>
            <a:pPr indent="-298450" lvl="0" marL="457200" rtl="0" algn="l">
              <a:lnSpc>
                <a:spcPct val="150000"/>
              </a:lnSpc>
              <a:spcBef>
                <a:spcPts val="100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Total orders in past 24 hours? </a:t>
            </a:r>
            <a:endParaRPr b="1"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(Count all Transactions WHERE Appname is ‘FoodMe’ AND  name  LIKE '%api/order')</a:t>
            </a:r>
            <a:endParaRPr sz="1100">
              <a:solidFill>
                <a:srgbClr val="FFFFFF"/>
              </a:solidFill>
              <a:latin typeface="Open Sans"/>
              <a:ea typeface="Open Sans"/>
              <a:cs typeface="Open Sans"/>
              <a:sym typeface="Open Sans"/>
            </a:endParaRPr>
          </a:p>
          <a:p>
            <a:pPr indent="-298450" lvl="0" marL="457200" rtl="0" algn="l">
              <a:lnSpc>
                <a:spcPct val="150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Which are the most popular Restaurants? </a:t>
            </a:r>
            <a:endParaRPr b="1"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Char char="○"/>
            </a:pPr>
            <a:r>
              <a:rPr lang="en-US" sz="1100">
                <a:solidFill>
                  <a:srgbClr val="FFFFFF"/>
                </a:solidFill>
                <a:latin typeface="Open Sans"/>
                <a:ea typeface="Open Sans"/>
                <a:cs typeface="Open Sans"/>
                <a:sym typeface="Open Sans"/>
              </a:rPr>
              <a:t>(as above) ...FACET restaurant</a:t>
            </a:r>
            <a:endParaRPr sz="1100">
              <a:solidFill>
                <a:srgbClr val="FFFFFF"/>
              </a:solidFill>
              <a:latin typeface="Open Sans"/>
              <a:ea typeface="Open Sans"/>
              <a:cs typeface="Open Sans"/>
              <a:sym typeface="Open Sans"/>
            </a:endParaRPr>
          </a:p>
          <a:p>
            <a:pPr indent="-298450" lvl="0" marL="457200" rtl="0" algn="l">
              <a:lnSpc>
                <a:spcPct val="150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Which are the most active Customers? </a:t>
            </a:r>
            <a:endParaRPr b="1"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Char char="○"/>
            </a:pPr>
            <a:r>
              <a:rPr lang="en-US" sz="1100">
                <a:solidFill>
                  <a:srgbClr val="FFFFFF"/>
                </a:solidFill>
                <a:latin typeface="Open Sans"/>
                <a:ea typeface="Open Sans"/>
                <a:cs typeface="Open Sans"/>
                <a:sym typeface="Open Sans"/>
              </a:rPr>
              <a:t>(Count orders group by customer) ..FACET customer</a:t>
            </a:r>
            <a:endParaRPr sz="1100">
              <a:solidFill>
                <a:srgbClr val="FFFFFF"/>
              </a:solidFill>
              <a:latin typeface="Open Sans"/>
              <a:ea typeface="Open Sans"/>
              <a:cs typeface="Open Sans"/>
              <a:sym typeface="Open Sans"/>
            </a:endParaRPr>
          </a:p>
          <a:p>
            <a:pPr indent="-298450" lvl="0" marL="457200" rtl="0" algn="l">
              <a:lnSpc>
                <a:spcPct val="150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Which Customers have the highest ‘orderTotal’? </a:t>
            </a:r>
            <a:endParaRPr b="1"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(sum the custom attribute ‘orderTotal’ group by customer)</a:t>
            </a:r>
            <a:endParaRPr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SELECT sum(orderTotal)...</a:t>
            </a:r>
            <a:endParaRPr sz="1100">
              <a:solidFill>
                <a:srgbClr val="FFFFFF"/>
              </a:solidFill>
              <a:latin typeface="Open Sans"/>
              <a:ea typeface="Open Sans"/>
              <a:cs typeface="Open Sans"/>
              <a:sym typeface="Open Sans"/>
            </a:endParaRPr>
          </a:p>
          <a:p>
            <a:pPr indent="-298450" lvl="0" marL="457200" rtl="0" algn="l">
              <a:lnSpc>
                <a:spcPct val="150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What’s the average order size? </a:t>
            </a:r>
            <a:endParaRPr b="1" sz="1100">
              <a:solidFill>
                <a:srgbClr val="FFFFFF"/>
              </a:solidFill>
              <a:latin typeface="Open Sans"/>
              <a:ea typeface="Open Sans"/>
              <a:cs typeface="Open Sans"/>
              <a:sym typeface="Open Sans"/>
            </a:endParaRPr>
          </a:p>
          <a:p>
            <a:pPr indent="-298450" lvl="1" marL="914400" rtl="0" algn="l">
              <a:lnSpc>
                <a:spcPct val="150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SELECT average(orderTotal)</a:t>
            </a:r>
            <a:endParaRPr sz="1100">
              <a:solidFill>
                <a:srgbClr val="FFFFFF"/>
              </a:solidFill>
              <a:latin typeface="Open Sans"/>
              <a:ea typeface="Open Sans"/>
              <a:cs typeface="Open Sans"/>
              <a:sym typeface="Open Sans"/>
            </a:endParaRPr>
          </a:p>
        </p:txBody>
      </p:sp>
      <p:sp>
        <p:nvSpPr>
          <p:cNvPr id="1385" name="Google Shape;1385;p92"/>
          <p:cNvSpPr txBox="1"/>
          <p:nvPr/>
        </p:nvSpPr>
        <p:spPr>
          <a:xfrm>
            <a:off x="5273000" y="1631680"/>
            <a:ext cx="3651300" cy="25275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rgbClr val="FFFFFF"/>
              </a:buClr>
              <a:buSzPts val="1100"/>
              <a:buChar char="●"/>
            </a:pPr>
            <a:r>
              <a:rPr b="1" lang="en-US" sz="1100">
                <a:solidFill>
                  <a:srgbClr val="FFFFFF"/>
                </a:solidFill>
                <a:latin typeface="Open Sans"/>
                <a:ea typeface="Open Sans"/>
                <a:cs typeface="Open Sans"/>
                <a:sym typeface="Open Sans"/>
              </a:rPr>
              <a:t>What’s the average order size  over time?</a:t>
            </a:r>
            <a:r>
              <a:rPr lang="en-US" sz="1100">
                <a:solidFill>
                  <a:srgbClr val="FFFFFF"/>
                </a:solidFill>
                <a:latin typeface="Open Sans"/>
                <a:ea typeface="Open Sans"/>
                <a:cs typeface="Open Sans"/>
                <a:sym typeface="Open Sans"/>
              </a:rPr>
              <a:t> (TIMESERIES) for the past 24 hours </a:t>
            </a:r>
            <a:br>
              <a:rPr lang="en-US" sz="1100">
                <a:solidFill>
                  <a:srgbClr val="FFFFFF"/>
                </a:solidFill>
                <a:latin typeface="Open Sans"/>
                <a:ea typeface="Open Sans"/>
                <a:cs typeface="Open Sans"/>
                <a:sym typeface="Open Sans"/>
              </a:rPr>
            </a:br>
            <a:br>
              <a:rPr lang="en-US" sz="1100">
                <a:solidFill>
                  <a:srgbClr val="FFFFFF"/>
                </a:solidFill>
                <a:latin typeface="Open Sans"/>
                <a:ea typeface="Open Sans"/>
                <a:cs typeface="Open Sans"/>
                <a:sym typeface="Open Sans"/>
              </a:rPr>
            </a:br>
            <a:r>
              <a:rPr b="1" lang="en-US" sz="1200">
                <a:solidFill>
                  <a:srgbClr val="FFFFFF"/>
                </a:solidFill>
                <a:latin typeface="Open Sans"/>
                <a:ea typeface="Open Sans"/>
                <a:cs typeface="Open Sans"/>
                <a:sym typeface="Open Sans"/>
              </a:rPr>
              <a:t>PageAction event type</a:t>
            </a:r>
            <a:endParaRPr b="1" sz="1200">
              <a:solidFill>
                <a:srgbClr val="FFFFFF"/>
              </a:solidFill>
              <a:latin typeface="Open Sans"/>
              <a:ea typeface="Open Sans"/>
              <a:cs typeface="Open Sans"/>
              <a:sym typeface="Open Sans"/>
            </a:endParaRPr>
          </a:p>
          <a:p>
            <a:pPr indent="0" lvl="0" marL="457200" rtl="0" algn="l">
              <a:lnSpc>
                <a:spcPct val="150000"/>
              </a:lnSpc>
              <a:spcBef>
                <a:spcPts val="0"/>
              </a:spcBef>
              <a:spcAft>
                <a:spcPts val="0"/>
              </a:spcAft>
              <a:buNone/>
            </a:pPr>
            <a:r>
              <a:t/>
            </a:r>
            <a:endParaRPr sz="1100">
              <a:solidFill>
                <a:srgbClr val="FFFFFF"/>
              </a:solidFill>
              <a:latin typeface="Open Sans"/>
              <a:ea typeface="Open Sans"/>
              <a:cs typeface="Open Sans"/>
              <a:sym typeface="Open Sans"/>
            </a:endParaRPr>
          </a:p>
          <a:p>
            <a:pPr indent="-298450" lvl="0" marL="457200" rtl="0" algn="l">
              <a:lnSpc>
                <a:spcPct val="150000"/>
              </a:lnSpc>
              <a:spcBef>
                <a:spcPts val="0"/>
              </a:spcBef>
              <a:spcAft>
                <a:spcPts val="0"/>
              </a:spcAft>
              <a:buClr>
                <a:srgbClr val="FFFFFF"/>
              </a:buClr>
              <a:buSzPts val="1100"/>
              <a:buChar char="●"/>
            </a:pPr>
            <a:r>
              <a:rPr b="1" lang="en-US" sz="1100">
                <a:solidFill>
                  <a:srgbClr val="FFFFFF"/>
                </a:solidFill>
                <a:latin typeface="Open Sans"/>
                <a:ea typeface="Open Sans"/>
                <a:cs typeface="Open Sans"/>
                <a:sym typeface="Open Sans"/>
              </a:rPr>
              <a:t>Which are the most popular items?</a:t>
            </a: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(Sum the total quantity of orders from front end using FROM </a:t>
            </a:r>
            <a:r>
              <a:rPr b="1" lang="en-US" sz="1100">
                <a:solidFill>
                  <a:srgbClr val="FFFFFF"/>
                </a:solidFill>
                <a:latin typeface="Open Sans"/>
                <a:ea typeface="Open Sans"/>
                <a:cs typeface="Open Sans"/>
                <a:sym typeface="Open Sans"/>
              </a:rPr>
              <a:t>pageAction</a:t>
            </a:r>
            <a:r>
              <a:rPr lang="en-US" sz="1100">
                <a:solidFill>
                  <a:srgbClr val="FFFFFF"/>
                </a:solidFill>
                <a:latin typeface="Open Sans"/>
                <a:ea typeface="Open Sans"/>
                <a:cs typeface="Open Sans"/>
                <a:sym typeface="Open Sans"/>
              </a:rPr>
              <a:t> event type WHERE actionName = ‘orderitem’ and group by item)</a:t>
            </a:r>
            <a:endParaRPr sz="1100">
              <a:solidFill>
                <a:srgbClr val="FFFFFF"/>
              </a:solidFill>
              <a:latin typeface="Open Sans"/>
              <a:ea typeface="Open Sans"/>
              <a:cs typeface="Open Sans"/>
              <a:sym typeface="Open Sans"/>
            </a:endParaRPr>
          </a:p>
          <a:p>
            <a:pPr indent="-298450" lvl="1" marL="914400" rtl="0" algn="l">
              <a:lnSpc>
                <a:spcPct val="115000"/>
              </a:lnSpc>
              <a:spcBef>
                <a:spcPts val="0"/>
              </a:spcBef>
              <a:spcAft>
                <a:spcPts val="0"/>
              </a:spcAft>
              <a:buClr>
                <a:srgbClr val="FFFFFF"/>
              </a:buClr>
              <a:buSzPts val="1100"/>
              <a:buChar char="○"/>
            </a:pPr>
            <a:r>
              <a:rPr lang="en-US" sz="1100">
                <a:solidFill>
                  <a:srgbClr val="FFFFFF"/>
                </a:solidFill>
                <a:latin typeface="Open Sans"/>
                <a:ea typeface="Open Sans"/>
                <a:cs typeface="Open Sans"/>
                <a:sym typeface="Open Sans"/>
              </a:rPr>
              <a:t>SELECT sum(qty) ... WHERE actionName = 'orderItem' ..</a:t>
            </a:r>
            <a:r>
              <a:rPr lang="en-US" sz="1100">
                <a:solidFill>
                  <a:srgbClr val="FFFFFF"/>
                </a:solidFill>
                <a:latin typeface="Courier New"/>
                <a:ea typeface="Courier New"/>
                <a:cs typeface="Courier New"/>
                <a:sym typeface="Courier New"/>
              </a:rPr>
              <a:t>.</a:t>
            </a:r>
            <a:endParaRPr sz="1100">
              <a:solidFill>
                <a:srgbClr val="FFFFFF"/>
              </a:solidFill>
              <a:latin typeface="Courier New"/>
              <a:ea typeface="Courier New"/>
              <a:cs typeface="Courier New"/>
              <a:sym typeface="Courier New"/>
            </a:endParaRPr>
          </a:p>
          <a:p>
            <a:pPr indent="0" lvl="0" marL="0" rtl="0" algn="l">
              <a:lnSpc>
                <a:spcPct val="115000"/>
              </a:lnSpc>
              <a:spcBef>
                <a:spcPts val="1000"/>
              </a:spcBef>
              <a:spcAft>
                <a:spcPts val="1000"/>
              </a:spcAft>
              <a:buNone/>
            </a:pPr>
            <a:r>
              <a:t/>
            </a:r>
            <a:endParaRPr sz="1200">
              <a:solidFill>
                <a:srgbClr val="000000"/>
              </a:solidFill>
            </a:endParaRPr>
          </a:p>
        </p:txBody>
      </p:sp>
      <p:sp>
        <p:nvSpPr>
          <p:cNvPr id="1386" name="Google Shape;1386;p92"/>
          <p:cNvSpPr txBox="1"/>
          <p:nvPr/>
        </p:nvSpPr>
        <p:spPr>
          <a:xfrm>
            <a:off x="517750" y="794100"/>
            <a:ext cx="7878600" cy="41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US">
                <a:solidFill>
                  <a:srgbClr val="077A86"/>
                </a:solidFill>
                <a:latin typeface="Open Sans"/>
                <a:ea typeface="Open Sans"/>
                <a:cs typeface="Open Sans"/>
                <a:sym typeface="Open Sans"/>
              </a:rPr>
              <a:t>Create a Dashboard in New Relic One to answer these questions for your online FoodMe App </a:t>
            </a:r>
            <a:endParaRPr>
              <a:solidFill>
                <a:srgbClr val="077A86"/>
              </a:solidFill>
              <a:latin typeface="Open Sans"/>
              <a:ea typeface="Open Sans"/>
              <a:cs typeface="Open Sans"/>
              <a:sym typeface="Open Sans"/>
            </a:endParaRPr>
          </a:p>
        </p:txBody>
      </p:sp>
      <p:sp>
        <p:nvSpPr>
          <p:cNvPr id="1387" name="Google Shape;1387;p92"/>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000">
              <a:solidFill>
                <a:srgbClr val="595959"/>
              </a:solidFill>
            </a:endParaRPr>
          </a:p>
        </p:txBody>
      </p:sp>
      <p:sp>
        <p:nvSpPr>
          <p:cNvPr id="1388" name="Google Shape;1388;p92"/>
          <p:cNvSpPr txBox="1"/>
          <p:nvPr/>
        </p:nvSpPr>
        <p:spPr>
          <a:xfrm>
            <a:off x="471500" y="383850"/>
            <a:ext cx="6306900" cy="578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800">
                <a:solidFill>
                  <a:schemeClr val="lt1"/>
                </a:solidFill>
                <a:latin typeface="Open Sans Light"/>
                <a:ea typeface="Open Sans Light"/>
                <a:cs typeface="Open Sans Light"/>
                <a:sym typeface="Open Sans Light"/>
              </a:rPr>
              <a:t>Lab: Query your FoodMe App</a:t>
            </a:r>
            <a:endParaRPr sz="2800">
              <a:solidFill>
                <a:schemeClr val="lt1"/>
              </a:solidFill>
              <a:latin typeface="Open Sans Light"/>
              <a:ea typeface="Open Sans Light"/>
              <a:cs typeface="Open Sans Light"/>
              <a:sym typeface="Open Sans Light"/>
            </a:endParaRPr>
          </a:p>
        </p:txBody>
      </p:sp>
      <p:sp>
        <p:nvSpPr>
          <p:cNvPr id="1389" name="Google Shape;1389;p92"/>
          <p:cNvSpPr/>
          <p:nvPr/>
        </p:nvSpPr>
        <p:spPr>
          <a:xfrm>
            <a:off x="7305000" y="-2"/>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92"/>
          <p:cNvSpPr txBox="1"/>
          <p:nvPr/>
        </p:nvSpPr>
        <p:spPr>
          <a:xfrm>
            <a:off x="7305000" y="33740"/>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15</a:t>
            </a:r>
            <a:r>
              <a:rPr b="1" lang="en-US">
                <a:solidFill>
                  <a:schemeClr val="lt1"/>
                </a:solidFill>
                <a:latin typeface="Open Sans"/>
                <a:ea typeface="Open Sans"/>
                <a:cs typeface="Open Sans"/>
                <a:sym typeface="Open Sans"/>
              </a:rPr>
              <a:t>-20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93"/>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Alerts Best Practices</a:t>
            </a:r>
            <a:endParaRPr/>
          </a:p>
        </p:txBody>
      </p:sp>
      <p:sp>
        <p:nvSpPr>
          <p:cNvPr id="1396" name="Google Shape;1396;p93"/>
          <p:cNvSpPr txBox="1"/>
          <p:nvPr>
            <p:ph idx="1" type="body"/>
          </p:nvPr>
        </p:nvSpPr>
        <p:spPr>
          <a:xfrm>
            <a:off x="547688" y="3322265"/>
            <a:ext cx="3249900" cy="41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500"/>
              <a:buNone/>
            </a:pPr>
            <a:r>
              <a:rPr lang="en-US"/>
              <a:t>Building Alert Policies that don’t keep you up at night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4"/>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03" name="Google Shape;1403;p94"/>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500">
                <a:solidFill>
                  <a:schemeClr val="lt1"/>
                </a:solidFill>
                <a:latin typeface="Open Sans Light"/>
                <a:ea typeface="Open Sans Light"/>
                <a:cs typeface="Open Sans Light"/>
                <a:sym typeface="Open Sans Light"/>
              </a:rPr>
              <a:t>Alerting - Best Practises</a:t>
            </a:r>
            <a:endParaRPr sz="25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t/>
            </a:r>
            <a:endParaRPr sz="1200">
              <a:solidFill>
                <a:srgbClr val="000000"/>
              </a:solidFill>
              <a:latin typeface="Open Sans"/>
              <a:ea typeface="Open Sans"/>
              <a:cs typeface="Open Sans"/>
              <a:sym typeface="Open Sans"/>
            </a:endParaRPr>
          </a:p>
        </p:txBody>
      </p:sp>
      <p:sp>
        <p:nvSpPr>
          <p:cNvPr id="1404" name="Google Shape;1404;p94"/>
          <p:cNvSpPr txBox="1"/>
          <p:nvPr/>
        </p:nvSpPr>
        <p:spPr>
          <a:xfrm>
            <a:off x="826125" y="2652125"/>
            <a:ext cx="3686400" cy="25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Make Alerts actionable</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Alert as close to the source as possible</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Test to start</a:t>
            </a: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or use Baseline metrics and adjust over time</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100">
              <a:solidFill>
                <a:srgbClr val="000000"/>
              </a:solidFill>
            </a:endParaRPr>
          </a:p>
          <a:p>
            <a:pPr indent="0" lvl="0" marL="457200" rtl="0" algn="l">
              <a:lnSpc>
                <a:spcPct val="115000"/>
              </a:lnSpc>
              <a:spcBef>
                <a:spcPts val="0"/>
              </a:spcBef>
              <a:spcAft>
                <a:spcPts val="0"/>
              </a:spcAft>
              <a:buNone/>
            </a:pPr>
            <a:r>
              <a:t/>
            </a:r>
            <a:endParaRPr b="1" sz="1000">
              <a:solidFill>
                <a:srgbClr val="24292E"/>
              </a:solidFill>
            </a:endParaRPr>
          </a:p>
        </p:txBody>
      </p:sp>
      <p:sp>
        <p:nvSpPr>
          <p:cNvPr id="1405" name="Google Shape;1405;p94"/>
          <p:cNvSpPr txBox="1"/>
          <p:nvPr/>
        </p:nvSpPr>
        <p:spPr>
          <a:xfrm>
            <a:off x="353025" y="1144200"/>
            <a:ext cx="5714700" cy="10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008C99"/>
                </a:solidFill>
                <a:latin typeface="Open Sans"/>
                <a:ea typeface="Open Sans"/>
                <a:cs typeface="Open Sans"/>
                <a:sym typeface="Open Sans"/>
              </a:rPr>
              <a:t>Getting started:</a:t>
            </a:r>
            <a:endParaRPr sz="12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rgbClr val="FFFFFF"/>
                </a:solidFill>
                <a:latin typeface="Open Sans"/>
                <a:ea typeface="Open Sans"/>
                <a:cs typeface="Open Sans"/>
                <a:sym typeface="Open Sans"/>
              </a:rPr>
              <a:t>https://blog.newrelic.com/product-news/alerts-getting-started-best-practices/</a:t>
            </a:r>
            <a:endParaRPr sz="12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2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rgbClr val="008C99"/>
                </a:solidFill>
                <a:latin typeface="Open Sans"/>
                <a:ea typeface="Open Sans"/>
                <a:cs typeface="Open Sans"/>
                <a:sym typeface="Open Sans"/>
              </a:rPr>
              <a:t>Effective Alerting Strategy:</a:t>
            </a:r>
            <a:endParaRPr sz="12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rgbClr val="FFFFFF"/>
                </a:solidFill>
                <a:latin typeface="Open Sans"/>
                <a:ea typeface="Open Sans"/>
                <a:cs typeface="Open Sans"/>
                <a:sym typeface="Open Sans"/>
              </a:rPr>
              <a:t>https://newrelic.com/resource/effective-alerting-guide</a:t>
            </a:r>
            <a:endParaRPr sz="1200">
              <a:solidFill>
                <a:srgbClr val="FFFFFF"/>
              </a:solidFill>
              <a:latin typeface="Open Sans"/>
              <a:ea typeface="Open Sans"/>
              <a:cs typeface="Open Sans"/>
              <a:sym typeface="Open Sans"/>
            </a:endParaRPr>
          </a:p>
        </p:txBody>
      </p:sp>
      <p:sp>
        <p:nvSpPr>
          <p:cNvPr id="1406" name="Google Shape;1406;p94"/>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grpSp>
        <p:nvGrpSpPr>
          <p:cNvPr id="1407" name="Google Shape;1407;p94"/>
          <p:cNvGrpSpPr/>
          <p:nvPr/>
        </p:nvGrpSpPr>
        <p:grpSpPr>
          <a:xfrm>
            <a:off x="429224" y="2569450"/>
            <a:ext cx="396900" cy="441253"/>
            <a:chOff x="547674" y="2685250"/>
            <a:chExt cx="396900" cy="441253"/>
          </a:xfrm>
        </p:grpSpPr>
        <p:sp>
          <p:nvSpPr>
            <p:cNvPr id="1408" name="Google Shape;1408;p9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09" name="Google Shape;1409;p9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410" name="Google Shape;1410;p94"/>
          <p:cNvGrpSpPr/>
          <p:nvPr/>
        </p:nvGrpSpPr>
        <p:grpSpPr>
          <a:xfrm>
            <a:off x="429224" y="3380090"/>
            <a:ext cx="396900" cy="441253"/>
            <a:chOff x="547674" y="2685250"/>
            <a:chExt cx="396900" cy="441253"/>
          </a:xfrm>
        </p:grpSpPr>
        <p:sp>
          <p:nvSpPr>
            <p:cNvPr id="1411" name="Google Shape;1411;p9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12" name="Google Shape;1412;p9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413" name="Google Shape;1413;p94"/>
          <p:cNvGrpSpPr/>
          <p:nvPr/>
        </p:nvGrpSpPr>
        <p:grpSpPr>
          <a:xfrm>
            <a:off x="4772624" y="2571749"/>
            <a:ext cx="396900" cy="441253"/>
            <a:chOff x="547674" y="2685250"/>
            <a:chExt cx="396900" cy="441253"/>
          </a:xfrm>
        </p:grpSpPr>
        <p:sp>
          <p:nvSpPr>
            <p:cNvPr id="1414" name="Google Shape;1414;p9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15" name="Google Shape;1415;p9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4</a:t>
              </a:r>
              <a:endParaRPr sz="2000">
                <a:solidFill>
                  <a:srgbClr val="FFFFFF"/>
                </a:solidFill>
                <a:latin typeface="Open Sans ExtraBold"/>
                <a:ea typeface="Open Sans ExtraBold"/>
                <a:cs typeface="Open Sans ExtraBold"/>
                <a:sym typeface="Open Sans ExtraBold"/>
              </a:endParaRPr>
            </a:p>
          </p:txBody>
        </p:sp>
      </p:grpSp>
      <p:sp>
        <p:nvSpPr>
          <p:cNvPr id="1416" name="Google Shape;1416;p94"/>
          <p:cNvSpPr txBox="1"/>
          <p:nvPr/>
        </p:nvSpPr>
        <p:spPr>
          <a:xfrm>
            <a:off x="5351850" y="2595675"/>
            <a:ext cx="3686400" cy="15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Avoid too low thresholds (cause alert fatigue)</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Disable alert conditions, for example while testing others</a:t>
            </a:r>
            <a:endParaRPr sz="1100">
              <a:solidFill>
                <a:srgbClr val="FFFFFF"/>
              </a:solidFill>
              <a:latin typeface="Open Sans"/>
              <a:ea typeface="Open Sans"/>
              <a:cs typeface="Open Sans"/>
              <a:sym typeface="Open Sans"/>
            </a:endParaRPr>
          </a:p>
        </p:txBody>
      </p:sp>
      <p:grpSp>
        <p:nvGrpSpPr>
          <p:cNvPr id="1417" name="Google Shape;1417;p94"/>
          <p:cNvGrpSpPr/>
          <p:nvPr/>
        </p:nvGrpSpPr>
        <p:grpSpPr>
          <a:xfrm>
            <a:off x="429224" y="4074449"/>
            <a:ext cx="396900" cy="441253"/>
            <a:chOff x="547674" y="2685250"/>
            <a:chExt cx="396900" cy="441253"/>
          </a:xfrm>
        </p:grpSpPr>
        <p:sp>
          <p:nvSpPr>
            <p:cNvPr id="1418" name="Google Shape;1418;p9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19" name="Google Shape;1419;p9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grpSp>
        <p:nvGrpSpPr>
          <p:cNvPr id="1420" name="Google Shape;1420;p94"/>
          <p:cNvGrpSpPr/>
          <p:nvPr/>
        </p:nvGrpSpPr>
        <p:grpSpPr>
          <a:xfrm>
            <a:off x="4814524" y="3325195"/>
            <a:ext cx="396900" cy="441253"/>
            <a:chOff x="547674" y="2685250"/>
            <a:chExt cx="396900" cy="441253"/>
          </a:xfrm>
        </p:grpSpPr>
        <p:sp>
          <p:nvSpPr>
            <p:cNvPr id="1421" name="Google Shape;1421;p94"/>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22" name="Google Shape;1422;p94"/>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5</a:t>
              </a:r>
              <a:endParaRPr sz="2000">
                <a:solidFill>
                  <a:srgbClr val="FFFFFF"/>
                </a:solidFill>
                <a:latin typeface="Open Sans ExtraBold"/>
                <a:ea typeface="Open Sans ExtraBold"/>
                <a:cs typeface="Open Sans ExtraBold"/>
                <a:sym typeface="Open Sans ExtraBol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95"/>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29" name="Google Shape;1429;p95"/>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500">
                <a:solidFill>
                  <a:schemeClr val="lt1"/>
                </a:solidFill>
                <a:latin typeface="Open Sans Light"/>
                <a:ea typeface="Open Sans Light"/>
                <a:cs typeface="Open Sans Light"/>
                <a:sym typeface="Open Sans Light"/>
              </a:rPr>
              <a:t>Lab: Create alert policies based on established thresholds</a:t>
            </a:r>
            <a:endParaRPr sz="25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t/>
            </a:r>
            <a:endParaRPr sz="1200">
              <a:solidFill>
                <a:srgbClr val="000000"/>
              </a:solidFill>
              <a:latin typeface="Open Sans"/>
              <a:ea typeface="Open Sans"/>
              <a:cs typeface="Open Sans"/>
              <a:sym typeface="Open Sans"/>
            </a:endParaRPr>
          </a:p>
        </p:txBody>
      </p:sp>
      <p:sp>
        <p:nvSpPr>
          <p:cNvPr id="1430" name="Google Shape;1430;p95"/>
          <p:cNvSpPr txBox="1"/>
          <p:nvPr/>
        </p:nvSpPr>
        <p:spPr>
          <a:xfrm>
            <a:off x="826125" y="2290875"/>
            <a:ext cx="3895500" cy="26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100">
                <a:solidFill>
                  <a:srgbClr val="FFFFFF"/>
                </a:solidFill>
                <a:latin typeface="Open Sans"/>
                <a:ea typeface="Open Sans"/>
                <a:cs typeface="Open Sans"/>
                <a:sym typeface="Open Sans"/>
              </a:rPr>
              <a:t>Create a policy</a:t>
            </a:r>
            <a:r>
              <a:rPr lang="en-US" sz="1100">
                <a:solidFill>
                  <a:srgbClr val="FFFFFF"/>
                </a:solidFill>
                <a:latin typeface="Open Sans"/>
                <a:ea typeface="Open Sans"/>
                <a:cs typeface="Open Sans"/>
                <a:sym typeface="Open Sans"/>
              </a:rPr>
              <a:t> to contain a series of conditions that monitor overall user experience.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Use the following naming convention for the Policy: </a:t>
            </a:r>
            <a:br>
              <a:rPr lang="en-US" sz="1100">
                <a:solidFill>
                  <a:srgbClr val="FFFFFF"/>
                </a:solidFill>
                <a:latin typeface="Open Sans"/>
                <a:ea typeface="Open Sans"/>
                <a:cs typeface="Open Sans"/>
                <a:sym typeface="Open Sans"/>
              </a:rPr>
            </a:br>
            <a:r>
              <a:rPr i="1" lang="en-US" sz="1100">
                <a:solidFill>
                  <a:srgbClr val="FFFFFF"/>
                </a:solidFill>
                <a:latin typeface="Open Sans"/>
                <a:ea typeface="Open Sans"/>
                <a:cs typeface="Open Sans"/>
                <a:sym typeface="Open Sans"/>
              </a:rPr>
              <a:t>‘service-name’ </a:t>
            </a:r>
            <a:r>
              <a:rPr lang="en-US" sz="1100">
                <a:solidFill>
                  <a:srgbClr val="FFFFFF"/>
                </a:solidFill>
                <a:latin typeface="Open Sans"/>
                <a:ea typeface="Open Sans"/>
                <a:cs typeface="Open Sans"/>
                <a:sym typeface="Open Sans"/>
              </a:rPr>
              <a:t>User-Experience</a:t>
            </a:r>
            <a:r>
              <a:rPr i="1" lang="en-US" sz="1100">
                <a:solidFill>
                  <a:srgbClr val="FFFFFF"/>
                </a:solidFill>
                <a:latin typeface="Open Sans"/>
                <a:ea typeface="Open Sans"/>
                <a:cs typeface="Open Sans"/>
                <a:sym typeface="Open Sans"/>
              </a:rPr>
              <a:t> ‘your-team-name’</a:t>
            </a:r>
            <a:r>
              <a:rPr lang="en-US" sz="1100">
                <a:solidFill>
                  <a:srgbClr val="FFFFFF"/>
                </a:solidFill>
                <a:latin typeface="Open Sans"/>
                <a:ea typeface="Open Sans"/>
                <a:cs typeface="Open Sans"/>
                <a:sym typeface="Open Sans"/>
              </a:rPr>
              <a:t>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As this policy will have a range of conditions across the stack, you want to group any issues that are triggered </a:t>
            </a: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so you can review and resolve them in one place.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US" sz="1100">
                <a:solidFill>
                  <a:srgbClr val="FFFFFF"/>
                </a:solidFill>
                <a:latin typeface="Open Sans"/>
                <a:ea typeface="Open Sans"/>
                <a:cs typeface="Open Sans"/>
                <a:sym typeface="Open Sans"/>
              </a:rPr>
              <a:t>Which incident preference</a:t>
            </a:r>
            <a:r>
              <a:rPr lang="en-US" sz="1100">
                <a:solidFill>
                  <a:srgbClr val="FFFFFF"/>
                </a:solidFill>
                <a:latin typeface="Open Sans"/>
                <a:ea typeface="Open Sans"/>
                <a:cs typeface="Open Sans"/>
                <a:sym typeface="Open Sans"/>
              </a:rPr>
              <a:t> option should you choose?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_______________________________________________________</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100">
              <a:solidFill>
                <a:srgbClr val="000000"/>
              </a:solidFill>
            </a:endParaRPr>
          </a:p>
          <a:p>
            <a:pPr indent="0" lvl="0" marL="457200" rtl="0" algn="l">
              <a:lnSpc>
                <a:spcPct val="115000"/>
              </a:lnSpc>
              <a:spcBef>
                <a:spcPts val="0"/>
              </a:spcBef>
              <a:spcAft>
                <a:spcPts val="0"/>
              </a:spcAft>
              <a:buNone/>
            </a:pPr>
            <a:r>
              <a:t/>
            </a:r>
            <a:endParaRPr b="1" sz="1000">
              <a:solidFill>
                <a:srgbClr val="24292E"/>
              </a:solidFill>
            </a:endParaRPr>
          </a:p>
        </p:txBody>
      </p:sp>
      <p:sp>
        <p:nvSpPr>
          <p:cNvPr id="1431" name="Google Shape;1431;p95"/>
          <p:cNvSpPr txBox="1"/>
          <p:nvPr/>
        </p:nvSpPr>
        <p:spPr>
          <a:xfrm>
            <a:off x="353025" y="1092250"/>
            <a:ext cx="4491300" cy="10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chemeClr val="accent2"/>
                </a:solidFill>
                <a:latin typeface="Open Sans"/>
                <a:ea typeface="Open Sans"/>
                <a:cs typeface="Open Sans"/>
                <a:sym typeface="Open Sans"/>
              </a:rPr>
              <a:t>You have set up SLOs and SLA thresholds. Your CTO wants you to be proactive and add alerts that will notify you if the FoodMe application has degraded performance and is not meeting agreed levels (SLAs)</a:t>
            </a:r>
            <a:endParaRPr sz="1200">
              <a:solidFill>
                <a:schemeClr val="accent2"/>
              </a:solidFill>
              <a:latin typeface="Open Sans"/>
              <a:ea typeface="Open Sans"/>
              <a:cs typeface="Open Sans"/>
              <a:sym typeface="Open Sans"/>
            </a:endParaRPr>
          </a:p>
        </p:txBody>
      </p:sp>
      <p:sp>
        <p:nvSpPr>
          <p:cNvPr id="1432" name="Google Shape;1432;p95"/>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sp>
        <p:nvSpPr>
          <p:cNvPr id="1433" name="Google Shape;1433;p95"/>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95"/>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435" name="Google Shape;1435;p95"/>
          <p:cNvGrpSpPr/>
          <p:nvPr/>
        </p:nvGrpSpPr>
        <p:grpSpPr>
          <a:xfrm>
            <a:off x="429224" y="2264650"/>
            <a:ext cx="396900" cy="441253"/>
            <a:chOff x="547674" y="2685250"/>
            <a:chExt cx="396900" cy="441253"/>
          </a:xfrm>
        </p:grpSpPr>
        <p:sp>
          <p:nvSpPr>
            <p:cNvPr id="1436" name="Google Shape;1436;p9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37" name="Google Shape;1437;p9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438" name="Google Shape;1438;p95"/>
          <p:cNvGrpSpPr/>
          <p:nvPr/>
        </p:nvGrpSpPr>
        <p:grpSpPr>
          <a:xfrm>
            <a:off x="429224" y="3497286"/>
            <a:ext cx="396900" cy="441253"/>
            <a:chOff x="547674" y="2685250"/>
            <a:chExt cx="396900" cy="441253"/>
          </a:xfrm>
        </p:grpSpPr>
        <p:sp>
          <p:nvSpPr>
            <p:cNvPr id="1439" name="Google Shape;1439;p9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40" name="Google Shape;1440;p9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441" name="Google Shape;1441;p95"/>
          <p:cNvGrpSpPr/>
          <p:nvPr/>
        </p:nvGrpSpPr>
        <p:grpSpPr>
          <a:xfrm>
            <a:off x="4772624" y="2266949"/>
            <a:ext cx="396900" cy="441253"/>
            <a:chOff x="547674" y="2685250"/>
            <a:chExt cx="396900" cy="441253"/>
          </a:xfrm>
        </p:grpSpPr>
        <p:sp>
          <p:nvSpPr>
            <p:cNvPr id="1442" name="Google Shape;1442;p95"/>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43" name="Google Shape;1443;p95"/>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444" name="Google Shape;1444;p95"/>
          <p:cNvSpPr txBox="1"/>
          <p:nvPr/>
        </p:nvSpPr>
        <p:spPr>
          <a:xfrm>
            <a:off x="5275650" y="2290875"/>
            <a:ext cx="3686400" cy="26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Add the following conditions:</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APM &gt; Backend Apdex drop below 0.85 for 5 minutes</a:t>
            </a:r>
            <a:r>
              <a:rPr lang="en-US" sz="1100">
                <a:solidFill>
                  <a:srgbClr val="FFFFFF"/>
                </a:solidFill>
                <a:latin typeface="Open Sans"/>
                <a:ea typeface="Open Sans"/>
                <a:cs typeface="Open Sans"/>
                <a:sym typeface="Open Sans"/>
              </a:rPr>
              <a:t>. Add a warning of your choice</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b="1" lang="en-US" sz="1100">
                <a:solidFill>
                  <a:srgbClr val="FFFFFF"/>
                </a:solidFill>
                <a:latin typeface="Open Sans"/>
                <a:ea typeface="Open Sans"/>
                <a:cs typeface="Open Sans"/>
                <a:sym typeface="Open Sans"/>
              </a:rPr>
              <a:t>Browser &gt; Page load time (2 seconds)</a:t>
            </a: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Add a warning of your choice</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rPr i="1" lang="en-US" sz="1100">
                <a:solidFill>
                  <a:srgbClr val="FFFFFF"/>
                </a:solidFill>
                <a:latin typeface="Open Sans"/>
                <a:ea typeface="Open Sans"/>
                <a:cs typeface="Open Sans"/>
                <a:sym typeface="Open Sans"/>
              </a:rPr>
              <a:t>Note: Use explicit condition names for the following conditions, for example: ‘service-name’ ‘condition’ ‘value exceeded’</a:t>
            </a:r>
            <a:endParaRPr i="1" sz="1100">
              <a:solidFill>
                <a:srgbClr val="FFFFF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96"/>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51" name="Google Shape;1451;p96"/>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300">
                <a:solidFill>
                  <a:schemeClr val="lt1"/>
                </a:solidFill>
                <a:latin typeface="Open Sans Light"/>
                <a:ea typeface="Open Sans Light"/>
                <a:cs typeface="Open Sans Light"/>
                <a:sym typeface="Open Sans Light"/>
              </a:rPr>
              <a:t>Lab: Alerting on a new application or unpredictable behaviour</a:t>
            </a:r>
            <a:endParaRPr sz="1000">
              <a:solidFill>
                <a:srgbClr val="000000"/>
              </a:solidFill>
              <a:latin typeface="Open Sans"/>
              <a:ea typeface="Open Sans"/>
              <a:cs typeface="Open Sans"/>
              <a:sym typeface="Open Sans"/>
            </a:endParaRPr>
          </a:p>
        </p:txBody>
      </p:sp>
      <p:sp>
        <p:nvSpPr>
          <p:cNvPr id="1452" name="Google Shape;1452;p96"/>
          <p:cNvSpPr txBox="1"/>
          <p:nvPr/>
        </p:nvSpPr>
        <p:spPr>
          <a:xfrm>
            <a:off x="826125" y="2976675"/>
            <a:ext cx="4990500" cy="26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Add an alert condition to your “User-Experience” policy you have set up already.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Select the </a:t>
            </a:r>
            <a:r>
              <a:rPr b="1" lang="en-US" sz="1100">
                <a:solidFill>
                  <a:srgbClr val="FFFFFF"/>
                </a:solidFill>
                <a:latin typeface="Open Sans"/>
                <a:ea typeface="Open Sans"/>
                <a:cs typeface="Open Sans"/>
                <a:sym typeface="Open Sans"/>
              </a:rPr>
              <a:t>Browser category &gt; ‘Metric Baseline’</a:t>
            </a:r>
            <a:r>
              <a:rPr lang="en-US" sz="1100">
                <a:solidFill>
                  <a:srgbClr val="FFFFFF"/>
                </a:solidFill>
                <a:latin typeface="Open Sans"/>
                <a:ea typeface="Open Sans"/>
                <a:cs typeface="Open Sans"/>
                <a:sym typeface="Open Sans"/>
              </a:rPr>
              <a:t> condition type.</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Choose </a:t>
            </a:r>
            <a:r>
              <a:rPr b="1" lang="en-US" sz="1100">
                <a:solidFill>
                  <a:srgbClr val="FFFFFF"/>
                </a:solidFill>
                <a:latin typeface="Open Sans"/>
                <a:ea typeface="Open Sans"/>
                <a:cs typeface="Open Sans"/>
                <a:sym typeface="Open Sans"/>
              </a:rPr>
              <a:t>AJAX Response Time &gt; Upper Only &gt; for 3 minutes</a:t>
            </a:r>
            <a:r>
              <a:rPr lang="en-US" sz="1100">
                <a:solidFill>
                  <a:srgbClr val="FFFFFF"/>
                </a:solidFill>
                <a:latin typeface="Open Sans"/>
                <a:ea typeface="Open Sans"/>
                <a:cs typeface="Open Sans"/>
                <a:sym typeface="Open Sans"/>
              </a:rPr>
              <a:t> </a:t>
            </a:r>
            <a:br>
              <a:rPr lang="en-US" sz="1100">
                <a:solidFill>
                  <a:srgbClr val="FFFFFF"/>
                </a:solidFill>
                <a:latin typeface="Open Sans"/>
                <a:ea typeface="Open Sans"/>
                <a:cs typeface="Open Sans"/>
                <a:sym typeface="Open Sans"/>
              </a:rPr>
            </a:br>
            <a:br>
              <a:rPr lang="en-US" sz="1100">
                <a:solidFill>
                  <a:srgbClr val="FFFFFF"/>
                </a:solidFill>
                <a:latin typeface="Open Sans"/>
                <a:ea typeface="Open Sans"/>
                <a:cs typeface="Open Sans"/>
                <a:sym typeface="Open Sans"/>
              </a:rPr>
            </a:br>
            <a:r>
              <a:rPr lang="en-US" sz="1100">
                <a:solidFill>
                  <a:srgbClr val="FFFFFF"/>
                </a:solidFill>
                <a:latin typeface="Open Sans"/>
                <a:ea typeface="Open Sans"/>
                <a:cs typeface="Open Sans"/>
                <a:sym typeface="Open Sans"/>
              </a:rPr>
              <a:t>- choose a sensitivity setting with the </a:t>
            </a:r>
            <a:r>
              <a:rPr b="1" lang="en-US" sz="1100">
                <a:solidFill>
                  <a:srgbClr val="FFFFFF"/>
                </a:solidFill>
                <a:latin typeface="Open Sans"/>
                <a:ea typeface="Open Sans"/>
                <a:cs typeface="Open Sans"/>
                <a:sym typeface="Open Sans"/>
              </a:rPr>
              <a:t>slider</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000">
              <a:solidFill>
                <a:srgbClr val="24292E"/>
              </a:solidFill>
            </a:endParaRPr>
          </a:p>
        </p:txBody>
      </p:sp>
      <p:sp>
        <p:nvSpPr>
          <p:cNvPr id="1453" name="Google Shape;1453;p96"/>
          <p:cNvSpPr txBox="1"/>
          <p:nvPr/>
        </p:nvSpPr>
        <p:spPr>
          <a:xfrm>
            <a:off x="353025" y="1092250"/>
            <a:ext cx="4491300" cy="10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008C99"/>
                </a:solidFill>
                <a:latin typeface="Open Sans"/>
                <a:ea typeface="Open Sans"/>
                <a:cs typeface="Open Sans"/>
                <a:sym typeface="Open Sans"/>
              </a:rPr>
              <a:t>The front end developers have started making use of AJAX calls to keep the client-server connections to a minimum and improve perceived performance. </a:t>
            </a:r>
            <a:endParaRPr sz="11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br>
              <a:rPr lang="en-US" sz="1100">
                <a:solidFill>
                  <a:srgbClr val="008C99"/>
                </a:solidFill>
                <a:latin typeface="Open Sans"/>
                <a:ea typeface="Open Sans"/>
                <a:cs typeface="Open Sans"/>
                <a:sym typeface="Open Sans"/>
              </a:rPr>
            </a:br>
            <a:r>
              <a:rPr lang="en-US" sz="1100">
                <a:solidFill>
                  <a:srgbClr val="008C99"/>
                </a:solidFill>
                <a:latin typeface="Open Sans"/>
                <a:ea typeface="Open Sans"/>
                <a:cs typeface="Open Sans"/>
                <a:sym typeface="Open Sans"/>
              </a:rPr>
              <a:t>The team is still experimenting with AJAX and want to keep doing so. There is no clear performance threshold yet but they still want to be notified when the AJAX response time deviates from the historical average.</a:t>
            </a:r>
            <a:endParaRPr sz="11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008C99"/>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008C99"/>
              </a:solidFill>
              <a:latin typeface="Open Sans"/>
              <a:ea typeface="Open Sans"/>
              <a:cs typeface="Open Sans"/>
              <a:sym typeface="Open Sans"/>
            </a:endParaRPr>
          </a:p>
        </p:txBody>
      </p:sp>
      <p:sp>
        <p:nvSpPr>
          <p:cNvPr id="1454" name="Google Shape;1454;p96"/>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sp>
        <p:nvSpPr>
          <p:cNvPr id="1455" name="Google Shape;1455;p96"/>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6"/>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457" name="Google Shape;1457;p96"/>
          <p:cNvGrpSpPr/>
          <p:nvPr/>
        </p:nvGrpSpPr>
        <p:grpSpPr>
          <a:xfrm>
            <a:off x="429224" y="2950450"/>
            <a:ext cx="396900" cy="441253"/>
            <a:chOff x="547674" y="2685250"/>
            <a:chExt cx="396900" cy="441253"/>
          </a:xfrm>
        </p:grpSpPr>
        <p:sp>
          <p:nvSpPr>
            <p:cNvPr id="1458" name="Google Shape;1458;p96"/>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59" name="Google Shape;1459;p96"/>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97"/>
          <p:cNvSpPr txBox="1"/>
          <p:nvPr>
            <p:ph type="title"/>
          </p:nvPr>
        </p:nvSpPr>
        <p:spPr>
          <a:xfrm>
            <a:off x="547687" y="365760"/>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NRQL Alerts</a:t>
            </a:r>
            <a:endParaRPr/>
          </a:p>
        </p:txBody>
      </p:sp>
      <p:sp>
        <p:nvSpPr>
          <p:cNvPr id="1466" name="Google Shape;1466;p97"/>
          <p:cNvSpPr txBox="1"/>
          <p:nvPr>
            <p:ph idx="12" type="sldNum"/>
          </p:nvPr>
        </p:nvSpPr>
        <p:spPr>
          <a:xfrm>
            <a:off x="8663028" y="45497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467" name="Google Shape;1467;p97"/>
          <p:cNvSpPr txBox="1"/>
          <p:nvPr>
            <p:ph idx="1" type="body"/>
          </p:nvPr>
        </p:nvSpPr>
        <p:spPr>
          <a:xfrm>
            <a:off x="540300" y="923875"/>
            <a:ext cx="8181900" cy="8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1"/>
                </a:solidFill>
                <a:latin typeface="Open Sans"/>
                <a:ea typeface="Open Sans"/>
                <a:cs typeface="Open Sans"/>
                <a:sym typeface="Open Sans"/>
              </a:rPr>
              <a:t>Query results</a:t>
            </a:r>
            <a:br>
              <a:rPr b="1" lang="en-US">
                <a:solidFill>
                  <a:schemeClr val="accent1"/>
                </a:solidFill>
                <a:latin typeface="Open Sans"/>
                <a:ea typeface="Open Sans"/>
                <a:cs typeface="Open Sans"/>
                <a:sym typeface="Open Sans"/>
              </a:rPr>
            </a:br>
            <a:endParaRPr b="1">
              <a:solidFill>
                <a:schemeClr val="accent1"/>
              </a:solidFill>
              <a:latin typeface="Open Sans"/>
              <a:ea typeface="Open Sans"/>
              <a:cs typeface="Open Sans"/>
              <a:sym typeface="Open Sans"/>
            </a:endParaRPr>
          </a:p>
          <a:p>
            <a:pPr indent="-311150" lvl="0" marL="457200" rtl="0" algn="l">
              <a:lnSpc>
                <a:spcPct val="150000"/>
              </a:lnSpc>
              <a:spcBef>
                <a:spcPts val="0"/>
              </a:spcBef>
              <a:spcAft>
                <a:spcPts val="0"/>
              </a:spcAft>
              <a:buClr>
                <a:srgbClr val="FFFFFF"/>
              </a:buClr>
              <a:buSzPts val="1300"/>
              <a:buFont typeface="Open Sans"/>
              <a:buChar char="●"/>
            </a:pPr>
            <a:r>
              <a:rPr lang="en-US" sz="1300">
                <a:solidFill>
                  <a:srgbClr val="FFFFFF"/>
                </a:solidFill>
                <a:latin typeface="Open Sans"/>
                <a:ea typeface="Open Sans"/>
                <a:cs typeface="Open Sans"/>
                <a:sym typeface="Open Sans"/>
              </a:rPr>
              <a:t>Queries must return a number </a:t>
            </a:r>
            <a:endParaRPr sz="1300">
              <a:solidFill>
                <a:srgbClr val="FFFFFF"/>
              </a:solidFill>
              <a:latin typeface="Open Sans"/>
              <a:ea typeface="Open Sans"/>
              <a:cs typeface="Open Sans"/>
              <a:sym typeface="Open Sans"/>
            </a:endParaRPr>
          </a:p>
          <a:p>
            <a:pPr indent="-311150" lvl="0" marL="457200" rtl="0" algn="l">
              <a:lnSpc>
                <a:spcPct val="150000"/>
              </a:lnSpc>
              <a:spcBef>
                <a:spcPts val="0"/>
              </a:spcBef>
              <a:spcAft>
                <a:spcPts val="0"/>
              </a:spcAft>
              <a:buClr>
                <a:srgbClr val="FFFFFF"/>
              </a:buClr>
              <a:buSzPts val="1300"/>
              <a:buFont typeface="Open Sans"/>
              <a:buChar char="●"/>
            </a:pPr>
            <a:r>
              <a:rPr lang="en-US" sz="1300">
                <a:solidFill>
                  <a:srgbClr val="FFFFFF"/>
                </a:solidFill>
                <a:latin typeface="Open Sans"/>
                <a:ea typeface="Open Sans"/>
                <a:cs typeface="Open Sans"/>
                <a:sym typeface="Open Sans"/>
              </a:rPr>
              <a:t>The alert condition works by evaluating that returned number against thresholds you set</a:t>
            </a:r>
            <a:endParaRPr sz="13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sz="900">
              <a:solidFill>
                <a:schemeClr val="accent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468" name="Google Shape;1468;p97"/>
          <p:cNvSpPr/>
          <p:nvPr/>
        </p:nvSpPr>
        <p:spPr>
          <a:xfrm>
            <a:off x="814000" y="2704075"/>
            <a:ext cx="1853400" cy="506400"/>
          </a:xfrm>
          <a:prstGeom prst="roundRect">
            <a:avLst>
              <a:gd fmla="val 16667" name="adj"/>
            </a:avLst>
          </a:prstGeom>
          <a:solidFill>
            <a:schemeClr val="accent1"/>
          </a:solidFill>
          <a:ln cap="flat" cmpd="sng" w="19050">
            <a:solidFill>
              <a:srgbClr val="008C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69" name="Google Shape;1469;p97"/>
          <p:cNvSpPr/>
          <p:nvPr/>
        </p:nvSpPr>
        <p:spPr>
          <a:xfrm>
            <a:off x="3435375" y="2704075"/>
            <a:ext cx="1853400" cy="506400"/>
          </a:xfrm>
          <a:prstGeom prst="roundRect">
            <a:avLst>
              <a:gd fmla="val 16667" name="adj"/>
            </a:avLst>
          </a:prstGeom>
          <a:solidFill>
            <a:schemeClr val="accent1"/>
          </a:solidFill>
          <a:ln cap="flat" cmpd="sng" w="19050">
            <a:solidFill>
              <a:srgbClr val="008C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70" name="Google Shape;1470;p97"/>
          <p:cNvSpPr/>
          <p:nvPr/>
        </p:nvSpPr>
        <p:spPr>
          <a:xfrm>
            <a:off x="6201900" y="2704075"/>
            <a:ext cx="1853400" cy="506400"/>
          </a:xfrm>
          <a:prstGeom prst="roundRect">
            <a:avLst>
              <a:gd fmla="val 16667" name="adj"/>
            </a:avLst>
          </a:prstGeom>
          <a:solidFill>
            <a:schemeClr val="accent1"/>
          </a:solidFill>
          <a:ln cap="flat" cmpd="sng" w="19050">
            <a:solidFill>
              <a:srgbClr val="008C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1471" name="Google Shape;1471;p97"/>
          <p:cNvSpPr txBox="1"/>
          <p:nvPr/>
        </p:nvSpPr>
        <p:spPr>
          <a:xfrm>
            <a:off x="6201900" y="2761600"/>
            <a:ext cx="1853400" cy="394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a:solidFill>
                  <a:srgbClr val="FFFFFF"/>
                </a:solidFill>
                <a:latin typeface="Open Sans"/>
                <a:ea typeface="Open Sans"/>
                <a:cs typeface="Open Sans"/>
                <a:sym typeface="Open Sans"/>
              </a:rPr>
              <a:t>Outlier</a:t>
            </a:r>
            <a:endParaRPr b="1">
              <a:solidFill>
                <a:srgbClr val="FFFFFF"/>
              </a:solidFill>
              <a:latin typeface="Open Sans"/>
              <a:ea typeface="Open Sans"/>
              <a:cs typeface="Open Sans"/>
              <a:sym typeface="Open Sans"/>
            </a:endParaRPr>
          </a:p>
        </p:txBody>
      </p:sp>
      <p:sp>
        <p:nvSpPr>
          <p:cNvPr id="1472" name="Google Shape;1472;p97"/>
          <p:cNvSpPr txBox="1"/>
          <p:nvPr/>
        </p:nvSpPr>
        <p:spPr>
          <a:xfrm>
            <a:off x="3435375" y="2761600"/>
            <a:ext cx="1853400" cy="394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a:solidFill>
                  <a:srgbClr val="FFFFFF"/>
                </a:solidFill>
                <a:latin typeface="Open Sans"/>
                <a:ea typeface="Open Sans"/>
                <a:cs typeface="Open Sans"/>
                <a:sym typeface="Open Sans"/>
              </a:rPr>
              <a:t>Baseline</a:t>
            </a:r>
            <a:endParaRPr b="1">
              <a:solidFill>
                <a:srgbClr val="FFFFFF"/>
              </a:solidFill>
              <a:latin typeface="Open Sans"/>
              <a:ea typeface="Open Sans"/>
              <a:cs typeface="Open Sans"/>
              <a:sym typeface="Open Sans"/>
            </a:endParaRPr>
          </a:p>
        </p:txBody>
      </p:sp>
      <p:sp>
        <p:nvSpPr>
          <p:cNvPr id="1473" name="Google Shape;1473;p97"/>
          <p:cNvSpPr txBox="1"/>
          <p:nvPr/>
        </p:nvSpPr>
        <p:spPr>
          <a:xfrm>
            <a:off x="814150" y="2761600"/>
            <a:ext cx="1853400" cy="394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US">
                <a:solidFill>
                  <a:srgbClr val="FFFFFF"/>
                </a:solidFill>
                <a:latin typeface="Open Sans"/>
                <a:ea typeface="Open Sans"/>
                <a:cs typeface="Open Sans"/>
                <a:sym typeface="Open Sans"/>
              </a:rPr>
              <a:t>Static</a:t>
            </a:r>
            <a:endParaRPr b="1">
              <a:solidFill>
                <a:srgbClr val="FFFFFF"/>
              </a:solidFill>
              <a:latin typeface="Open Sans"/>
              <a:ea typeface="Open Sans"/>
              <a:cs typeface="Open Sans"/>
              <a:sym typeface="Open Sans"/>
            </a:endParaRPr>
          </a:p>
        </p:txBody>
      </p:sp>
      <p:sp>
        <p:nvSpPr>
          <p:cNvPr id="1474" name="Google Shape;1474;p97"/>
          <p:cNvSpPr txBox="1"/>
          <p:nvPr/>
        </p:nvSpPr>
        <p:spPr>
          <a:xfrm>
            <a:off x="622575" y="3298088"/>
            <a:ext cx="2180700" cy="990300"/>
          </a:xfrm>
          <a:prstGeom prst="rect">
            <a:avLst/>
          </a:prstGeom>
          <a:noFill/>
          <a:ln>
            <a:noFill/>
          </a:ln>
        </p:spPr>
        <p:txBody>
          <a:bodyPr anchorCtr="0" anchor="t" bIns="91425" lIns="228600" spcFirstLastPara="1" rIns="91425" wrap="square" tIns="91425">
            <a:noAutofit/>
          </a:bodyPr>
          <a:lstStyle/>
          <a:p>
            <a:pPr indent="-184150" lvl="0" marL="285750" rtl="0" algn="l">
              <a:lnSpc>
                <a:spcPct val="100000"/>
              </a:lnSpc>
              <a:spcBef>
                <a:spcPts val="0"/>
              </a:spcBef>
              <a:spcAft>
                <a:spcPts val="1000"/>
              </a:spcAft>
              <a:buClr>
                <a:srgbClr val="FFFFFF"/>
              </a:buClr>
              <a:buSzPts val="1100"/>
              <a:buFont typeface="Open Sans"/>
              <a:buChar char="●"/>
            </a:pPr>
            <a:r>
              <a:rPr lang="en-US" sz="1100">
                <a:solidFill>
                  <a:srgbClr val="FFFFFF"/>
                </a:solidFill>
                <a:latin typeface="Open Sans"/>
                <a:ea typeface="Open Sans"/>
                <a:cs typeface="Open Sans"/>
                <a:sym typeface="Open Sans"/>
              </a:rPr>
              <a:t>Condition based on the value returned</a:t>
            </a:r>
            <a:endParaRPr sz="1100">
              <a:solidFill>
                <a:srgbClr val="FFFFFF"/>
              </a:solidFill>
              <a:latin typeface="Open Sans"/>
              <a:ea typeface="Open Sans"/>
              <a:cs typeface="Open Sans"/>
              <a:sym typeface="Open Sans"/>
            </a:endParaRPr>
          </a:p>
        </p:txBody>
      </p:sp>
      <p:sp>
        <p:nvSpPr>
          <p:cNvPr id="1475" name="Google Shape;1475;p97"/>
          <p:cNvSpPr txBox="1"/>
          <p:nvPr/>
        </p:nvSpPr>
        <p:spPr>
          <a:xfrm>
            <a:off x="3223063" y="3298088"/>
            <a:ext cx="2019900" cy="990300"/>
          </a:xfrm>
          <a:prstGeom prst="rect">
            <a:avLst/>
          </a:prstGeom>
          <a:noFill/>
          <a:ln>
            <a:noFill/>
          </a:ln>
        </p:spPr>
        <p:txBody>
          <a:bodyPr anchorCtr="0" anchor="t" bIns="91425" lIns="91425" spcFirstLastPara="1" rIns="91425" wrap="square" tIns="91425">
            <a:noAutofit/>
          </a:bodyPr>
          <a:lstStyle/>
          <a:p>
            <a:pPr indent="-184150" lvl="0" marL="457200" rtl="0" algn="l">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self-adjusting condition - based on the past behavior of the monitored values</a:t>
            </a:r>
            <a:endParaRPr sz="1100">
              <a:solidFill>
                <a:srgbClr val="FFFFFF"/>
              </a:solidFill>
              <a:latin typeface="Open Sans"/>
              <a:ea typeface="Open Sans"/>
              <a:cs typeface="Open Sans"/>
              <a:sym typeface="Open Sans"/>
            </a:endParaRPr>
          </a:p>
          <a:p>
            <a:pPr indent="0" lvl="0" marL="0" rtl="0" algn="l">
              <a:spcBef>
                <a:spcPts val="1000"/>
              </a:spcBef>
              <a:spcAft>
                <a:spcPts val="1000"/>
              </a:spcAft>
              <a:buNone/>
            </a:pPr>
            <a:r>
              <a:t/>
            </a:r>
            <a:endParaRPr sz="1100">
              <a:solidFill>
                <a:srgbClr val="FFFFFF"/>
              </a:solidFill>
              <a:latin typeface="Open Sans"/>
              <a:ea typeface="Open Sans"/>
              <a:cs typeface="Open Sans"/>
              <a:sym typeface="Open Sans"/>
            </a:endParaRPr>
          </a:p>
        </p:txBody>
      </p:sp>
      <p:sp>
        <p:nvSpPr>
          <p:cNvPr id="1476" name="Google Shape;1476;p97"/>
          <p:cNvSpPr txBox="1"/>
          <p:nvPr/>
        </p:nvSpPr>
        <p:spPr>
          <a:xfrm>
            <a:off x="6201900" y="3285000"/>
            <a:ext cx="1853400" cy="1368600"/>
          </a:xfrm>
          <a:prstGeom prst="rect">
            <a:avLst/>
          </a:prstGeom>
          <a:noFill/>
          <a:ln>
            <a:noFill/>
          </a:ln>
        </p:spPr>
        <p:txBody>
          <a:bodyPr anchorCtr="0" anchor="t" bIns="91425" lIns="91425" spcFirstLastPara="1" rIns="91425" wrap="square" tIns="91425">
            <a:noAutofit/>
          </a:bodyPr>
          <a:lstStyle/>
          <a:p>
            <a:pPr indent="-184150" lvl="0" marL="228600" rtl="0" algn="l">
              <a:spcBef>
                <a:spcPts val="0"/>
              </a:spcBef>
              <a:spcAft>
                <a:spcPts val="1000"/>
              </a:spcAft>
              <a:buClr>
                <a:srgbClr val="FFFFFF"/>
              </a:buClr>
              <a:buSzPts val="1100"/>
              <a:buFont typeface="Open Sans"/>
              <a:buChar char="●"/>
            </a:pPr>
            <a:r>
              <a:rPr lang="en-US" sz="1100">
                <a:solidFill>
                  <a:srgbClr val="FFFFFF"/>
                </a:solidFill>
                <a:latin typeface="Open Sans"/>
                <a:ea typeface="Open Sans"/>
                <a:cs typeface="Open Sans"/>
                <a:sym typeface="Open Sans"/>
              </a:rPr>
              <a:t>Looks for </a:t>
            </a:r>
            <a:r>
              <a:rPr lang="en-US" sz="1100">
                <a:solidFill>
                  <a:srgbClr val="FFFFFF"/>
                </a:solidFill>
                <a:latin typeface="Open Sans"/>
                <a:ea typeface="Open Sans"/>
                <a:cs typeface="Open Sans"/>
                <a:sym typeface="Open Sans"/>
              </a:rPr>
              <a:t>values that are </a:t>
            </a:r>
            <a:r>
              <a:rPr lang="en-US" sz="1100">
                <a:solidFill>
                  <a:srgbClr val="FFFFFF"/>
                </a:solidFill>
                <a:latin typeface="Open Sans"/>
                <a:ea typeface="Open Sans"/>
                <a:cs typeface="Open Sans"/>
                <a:sym typeface="Open Sans"/>
              </a:rPr>
              <a:t>outliers </a:t>
            </a:r>
            <a:r>
              <a:rPr lang="en-US" sz="1100">
                <a:solidFill>
                  <a:srgbClr val="FFFFFF"/>
                </a:solidFill>
                <a:latin typeface="Open Sans"/>
                <a:ea typeface="Open Sans"/>
                <a:cs typeface="Open Sans"/>
                <a:sym typeface="Open Sans"/>
              </a:rPr>
              <a:t>from</a:t>
            </a:r>
            <a:r>
              <a:rPr lang="en-US" sz="1100">
                <a:solidFill>
                  <a:srgbClr val="FFFFFF"/>
                </a:solidFill>
                <a:latin typeface="Open Sans"/>
                <a:ea typeface="Open Sans"/>
                <a:cs typeface="Open Sans"/>
                <a:sym typeface="Open Sans"/>
              </a:rPr>
              <a:t> the same metric time series</a:t>
            </a:r>
            <a:r>
              <a:rPr lang="en-US" sz="1100">
                <a:solidFill>
                  <a:srgbClr val="FFFFFF"/>
                </a:solidFill>
                <a:latin typeface="Open Sans"/>
                <a:ea typeface="Open Sans"/>
                <a:cs typeface="Open Sans"/>
                <a:sym typeface="Open Sans"/>
              </a:rPr>
              <a:t> as their peers</a:t>
            </a:r>
            <a:endParaRPr sz="1100">
              <a:solidFill>
                <a:srgbClr val="FFFFFF"/>
              </a:solidFill>
              <a:latin typeface="Open Sans"/>
              <a:ea typeface="Open Sans"/>
              <a:cs typeface="Open Sans"/>
              <a:sym typeface="Open Sans"/>
            </a:endParaRPr>
          </a:p>
        </p:txBody>
      </p:sp>
      <p:sp>
        <p:nvSpPr>
          <p:cNvPr id="1477" name="Google Shape;1477;p97"/>
          <p:cNvSpPr txBox="1"/>
          <p:nvPr/>
        </p:nvSpPr>
        <p:spPr>
          <a:xfrm>
            <a:off x="622575" y="2197938"/>
            <a:ext cx="2180700" cy="7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1"/>
                </a:solidFill>
                <a:latin typeface="Open Sans"/>
                <a:ea typeface="Open Sans"/>
                <a:cs typeface="Open Sans"/>
                <a:sym typeface="Open Sans"/>
              </a:rPr>
              <a:t>Threshold Types</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62"/>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800"/>
              <a:buFont typeface="Open Sans Light"/>
              <a:buNone/>
            </a:pPr>
            <a:r>
              <a:rPr lang="en-US"/>
              <a:t>Agenda (EMEA)</a:t>
            </a:r>
            <a:endParaRPr/>
          </a:p>
        </p:txBody>
      </p:sp>
      <p:sp>
        <p:nvSpPr>
          <p:cNvPr id="904" name="Google Shape;904;p62"/>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graphicFrame>
        <p:nvGraphicFramePr>
          <p:cNvPr id="905" name="Google Shape;905;p62"/>
          <p:cNvGraphicFramePr/>
          <p:nvPr/>
        </p:nvGraphicFramePr>
        <p:xfrm>
          <a:off x="547710" y="786525"/>
          <a:ext cx="3000000" cy="3000000"/>
        </p:xfrm>
        <a:graphic>
          <a:graphicData uri="http://schemas.openxmlformats.org/drawingml/2006/table">
            <a:tbl>
              <a:tblPr>
                <a:noFill/>
                <a:tableStyleId>{D2F04AD1-C285-4B4A-AAA9-F9BCBB86F951}</a:tableStyleId>
              </a:tblPr>
              <a:tblGrid>
                <a:gridCol w="1289425"/>
                <a:gridCol w="6175050"/>
              </a:tblGrid>
              <a:tr h="459825">
                <a:tc>
                  <a:txBody>
                    <a:bodyPr/>
                    <a:lstStyle/>
                    <a:p>
                      <a:pPr indent="0" lvl="0" marL="0" marR="0" rtl="0" algn="r">
                        <a:spcBef>
                          <a:spcPts val="0"/>
                        </a:spcBef>
                        <a:spcAft>
                          <a:spcPts val="0"/>
                        </a:spcAft>
                        <a:buNone/>
                      </a:pPr>
                      <a:r>
                        <a:rPr lang="en-US" sz="1200">
                          <a:solidFill>
                            <a:srgbClr val="00B3C2"/>
                          </a:solidFill>
                          <a:latin typeface="Open Sans SemiBold"/>
                          <a:ea typeface="Open Sans SemiBold"/>
                          <a:cs typeface="Open Sans SemiBold"/>
                          <a:sym typeface="Open Sans SemiBold"/>
                        </a:rPr>
                        <a:t>9:00 am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Keynote: Observability For Good</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0"/>
                        </a:spcAft>
                        <a:buNone/>
                      </a:pPr>
                      <a:r>
                        <a:rPr lang="en-US" sz="900">
                          <a:solidFill>
                            <a:srgbClr val="FFFFFF"/>
                          </a:solidFill>
                          <a:latin typeface="Open Sans"/>
                          <a:ea typeface="Open Sans"/>
                          <a:cs typeface="Open Sans"/>
                          <a:sym typeface="Open Sans"/>
                        </a:rPr>
                        <a:t>Lew Cirne</a:t>
                      </a:r>
                      <a:endParaRPr sz="12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498475">
                <a:tc>
                  <a:txBody>
                    <a:bodyPr/>
                    <a:lstStyle/>
                    <a:p>
                      <a:pPr indent="0" lvl="0" marL="0" rtl="0" algn="r">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10:00 am</a:t>
                      </a:r>
                      <a:endParaRPr b="0" i="0" sz="1200" u="none" cap="none" strike="noStrike">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Instrumenting your service using agents</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200"/>
                        </a:spcAft>
                        <a:buNone/>
                      </a:pPr>
                      <a:r>
                        <a:rPr lang="en-US" sz="1000">
                          <a:solidFill>
                            <a:srgbClr val="FFFFFF"/>
                          </a:solidFill>
                          <a:latin typeface="Open Sans"/>
                          <a:ea typeface="Open Sans"/>
                          <a:cs typeface="Open Sans"/>
                          <a:sym typeface="Open Sans"/>
                        </a:rPr>
                        <a:t>Tom Doherty</a:t>
                      </a:r>
                      <a:endParaRPr sz="12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682025">
                <a:tc>
                  <a:txBody>
                    <a:bodyPr/>
                    <a:lstStyle/>
                    <a:p>
                      <a:pPr indent="0" lvl="0" marL="0" marR="0" rtl="0" algn="r">
                        <a:lnSpc>
                          <a:spcPct val="100000"/>
                        </a:lnSpc>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11:00 am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Exploring your data using NRQL</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0"/>
                        </a:spcAft>
                        <a:buNone/>
                      </a:pPr>
                      <a:r>
                        <a:rPr lang="en-US" sz="1000">
                          <a:solidFill>
                            <a:srgbClr val="FFFFFF"/>
                          </a:solidFill>
                          <a:latin typeface="Open Sans"/>
                          <a:ea typeface="Open Sans"/>
                          <a:cs typeface="Open Sans"/>
                          <a:sym typeface="Open Sans"/>
                        </a:rPr>
                        <a:t>Liam Hurrell</a:t>
                      </a:r>
                      <a:endParaRPr sz="1000">
                        <a:solidFill>
                          <a:srgbClr val="FFFFFF"/>
                        </a:solidFill>
                        <a:latin typeface="Open Sans"/>
                        <a:ea typeface="Open Sans"/>
                        <a:cs typeface="Open Sans"/>
                        <a:sym typeface="Open Sans"/>
                      </a:endParaRPr>
                    </a:p>
                    <a:p>
                      <a:pPr indent="0" lvl="0" marL="0" marR="0" rtl="0" algn="l">
                        <a:lnSpc>
                          <a:spcPct val="100000"/>
                        </a:lnSpc>
                        <a:spcBef>
                          <a:spcPts val="200"/>
                        </a:spcBef>
                        <a:spcAft>
                          <a:spcPts val="0"/>
                        </a:spcAft>
                        <a:buClr>
                          <a:srgbClr val="2C2C2C"/>
                        </a:buClr>
                        <a:buSzPts val="1400"/>
                        <a:buFont typeface="Open Sans"/>
                        <a:buNone/>
                      </a:pPr>
                      <a:r>
                        <a:t/>
                      </a:r>
                      <a:endParaRPr sz="1200">
                        <a:solidFill>
                          <a:srgbClr val="FFFFFF"/>
                        </a:solidFill>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479150">
                <a:tc>
                  <a:txBody>
                    <a:bodyPr/>
                    <a:lstStyle/>
                    <a:p>
                      <a:pPr indent="0" lvl="0" marL="0" rtl="0" algn="r">
                        <a:spcBef>
                          <a:spcPts val="0"/>
                        </a:spcBef>
                        <a:spcAft>
                          <a:spcPts val="0"/>
                        </a:spcAft>
                        <a:buClr>
                          <a:srgbClr val="000000"/>
                        </a:buClr>
                        <a:buFont typeface="Arial"/>
                        <a:buNone/>
                      </a:pPr>
                      <a:r>
                        <a:rPr lang="en-US" sz="1200">
                          <a:solidFill>
                            <a:srgbClr val="00B3C2"/>
                          </a:solidFill>
                          <a:latin typeface="Open Sans SemiBold"/>
                          <a:ea typeface="Open Sans SemiBold"/>
                          <a:cs typeface="Open Sans SemiBold"/>
                          <a:sym typeface="Open Sans SemiBold"/>
                        </a:rPr>
                        <a:t>12:00 pm</a:t>
                      </a:r>
                      <a:endParaRPr sz="1200">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Lunch Break</a:t>
                      </a:r>
                      <a:endParaRPr b="1" sz="1000">
                        <a:solidFill>
                          <a:srgbClr val="FFFFFF"/>
                        </a:solidFill>
                        <a:latin typeface="Open Sans"/>
                        <a:ea typeface="Open Sans"/>
                        <a:cs typeface="Open Sans"/>
                        <a:sym typeface="Open Sans"/>
                      </a:endParaRPr>
                    </a:p>
                    <a:p>
                      <a:pPr indent="0" lvl="0" marL="0" marR="0" rtl="0" algn="l">
                        <a:lnSpc>
                          <a:spcPct val="100000"/>
                        </a:lnSpc>
                        <a:spcBef>
                          <a:spcPts val="200"/>
                        </a:spcBef>
                        <a:spcAft>
                          <a:spcPts val="0"/>
                        </a:spcAft>
                        <a:buClr>
                          <a:srgbClr val="2C2C2C"/>
                        </a:buClr>
                        <a:buSzPts val="1400"/>
                        <a:buFont typeface="Open Sans"/>
                        <a:buNone/>
                      </a:pPr>
                      <a:r>
                        <a:t/>
                      </a:r>
                      <a:endParaRPr sz="1200">
                        <a:solidFill>
                          <a:srgbClr val="FFFFFF"/>
                        </a:solidFill>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295600">
                <a:tc>
                  <a:txBody>
                    <a:bodyPr/>
                    <a:lstStyle/>
                    <a:p>
                      <a:pPr indent="0" lvl="0" marL="0" rtl="0" algn="r">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12:30 pm</a:t>
                      </a:r>
                      <a:endParaRPr b="0" i="0" sz="1200" u="none" cap="none" strike="noStrike">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200"/>
                        </a:spcAft>
                        <a:buNone/>
                      </a:pPr>
                      <a:r>
                        <a:rPr b="1" lang="en-US" sz="1000">
                          <a:solidFill>
                            <a:srgbClr val="FFFFFF"/>
                          </a:solidFill>
                          <a:latin typeface="Open Sans"/>
                          <a:ea typeface="Open Sans"/>
                          <a:cs typeface="Open Sans"/>
                          <a:sym typeface="Open Sans"/>
                        </a:rPr>
                        <a:t>Fireside Chat</a:t>
                      </a:r>
                      <a:endParaRPr sz="12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498475">
                <a:tc>
                  <a:txBody>
                    <a:bodyPr/>
                    <a:lstStyle/>
                    <a:p>
                      <a:pPr indent="0" lvl="0" marL="0" marR="0" rtl="0" algn="r">
                        <a:lnSpc>
                          <a:spcPct val="100000"/>
                        </a:lnSpc>
                        <a:spcBef>
                          <a:spcPts val="0"/>
                        </a:spcBef>
                        <a:spcAft>
                          <a:spcPts val="0"/>
                        </a:spcAft>
                        <a:buClr>
                          <a:srgbClr val="00B3C2"/>
                        </a:buClr>
                        <a:buSzPts val="1200"/>
                        <a:buFont typeface="Open Sans SemiBold"/>
                        <a:buNone/>
                      </a:pPr>
                      <a:r>
                        <a:rPr lang="en-US" sz="1200">
                          <a:solidFill>
                            <a:srgbClr val="00B3C2"/>
                          </a:solidFill>
                          <a:latin typeface="Open Sans SemiBold"/>
                          <a:ea typeface="Open Sans SemiBold"/>
                          <a:cs typeface="Open Sans SemiBold"/>
                          <a:sym typeface="Open Sans SemiBold"/>
                        </a:rPr>
                        <a:t>1</a:t>
                      </a:r>
                      <a:r>
                        <a:rPr lang="en-US" sz="1200">
                          <a:solidFill>
                            <a:srgbClr val="00B3C2"/>
                          </a:solidFill>
                          <a:latin typeface="Open Sans SemiBold"/>
                          <a:ea typeface="Open Sans SemiBold"/>
                          <a:cs typeface="Open Sans SemiBold"/>
                          <a:sym typeface="Open Sans SemiBold"/>
                        </a:rPr>
                        <a:t>:00 pm</a:t>
                      </a:r>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Custom Instrumentation</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200"/>
                        </a:spcAft>
                        <a:buNone/>
                      </a:pPr>
                      <a:r>
                        <a:rPr lang="en-US" sz="1000">
                          <a:solidFill>
                            <a:srgbClr val="FFFFFF"/>
                          </a:solidFill>
                          <a:latin typeface="Open Sans"/>
                          <a:ea typeface="Open Sans"/>
                          <a:cs typeface="Open Sans"/>
                          <a:sym typeface="Open Sans"/>
                        </a:rPr>
                        <a:t>Tom Doherty</a:t>
                      </a:r>
                      <a:endParaRPr sz="10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682025">
                <a:tc>
                  <a:txBody>
                    <a:bodyPr/>
                    <a:lstStyle/>
                    <a:p>
                      <a:pPr indent="0" lvl="0" marL="0" marR="0" rtl="0" algn="r">
                        <a:lnSpc>
                          <a:spcPct val="100000"/>
                        </a:lnSpc>
                        <a:spcBef>
                          <a:spcPts val="0"/>
                        </a:spcBef>
                        <a:spcAft>
                          <a:spcPts val="0"/>
                        </a:spcAft>
                        <a:buNone/>
                      </a:pPr>
                      <a:r>
                        <a:rPr lang="en-US" sz="1200">
                          <a:solidFill>
                            <a:srgbClr val="00B3C2"/>
                          </a:solidFill>
                          <a:latin typeface="Open Sans SemiBold"/>
                          <a:ea typeface="Open Sans SemiBold"/>
                          <a:cs typeface="Open Sans SemiBold"/>
                          <a:sym typeface="Open Sans SemiBold"/>
                        </a:rPr>
                        <a:t>2</a:t>
                      </a:r>
                      <a:r>
                        <a:rPr lang="en-US" sz="1200">
                          <a:solidFill>
                            <a:srgbClr val="00B3C2"/>
                          </a:solidFill>
                          <a:latin typeface="Open Sans SemiBold"/>
                          <a:ea typeface="Open Sans SemiBold"/>
                          <a:cs typeface="Open Sans SemiBold"/>
                          <a:sym typeface="Open Sans SemiBold"/>
                        </a:rPr>
                        <a:t>:00 pm</a:t>
                      </a:r>
                      <a:endParaRPr sz="1200">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Alerts Best Practices</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0"/>
                        </a:spcAft>
                        <a:buNone/>
                      </a:pPr>
                      <a:r>
                        <a:rPr lang="en-US" sz="1000">
                          <a:solidFill>
                            <a:srgbClr val="FFFFFF"/>
                          </a:solidFill>
                          <a:latin typeface="Open Sans"/>
                          <a:ea typeface="Open Sans"/>
                          <a:cs typeface="Open Sans"/>
                          <a:sym typeface="Open Sans"/>
                        </a:rPr>
                        <a:t>Liam Hurrell</a:t>
                      </a:r>
                      <a:endParaRPr sz="1000">
                        <a:solidFill>
                          <a:srgbClr val="FFFFFF"/>
                        </a:solidFill>
                        <a:latin typeface="Open Sans"/>
                        <a:ea typeface="Open Sans"/>
                        <a:cs typeface="Open Sans"/>
                        <a:sym typeface="Open Sans"/>
                      </a:endParaRPr>
                    </a:p>
                    <a:p>
                      <a:pPr indent="0" lvl="0" marL="0" marR="0" rtl="0" algn="l">
                        <a:lnSpc>
                          <a:spcPct val="100000"/>
                        </a:lnSpc>
                        <a:spcBef>
                          <a:spcPts val="200"/>
                        </a:spcBef>
                        <a:spcAft>
                          <a:spcPts val="0"/>
                        </a:spcAft>
                        <a:buNone/>
                      </a:pPr>
                      <a:r>
                        <a:t/>
                      </a:r>
                      <a:endParaRPr sz="12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r h="682025">
                <a:tc>
                  <a:txBody>
                    <a:bodyPr/>
                    <a:lstStyle/>
                    <a:p>
                      <a:pPr indent="0" lvl="0" marL="0" marR="0" rtl="0" algn="r">
                        <a:lnSpc>
                          <a:spcPct val="100000"/>
                        </a:lnSpc>
                        <a:spcBef>
                          <a:spcPts val="0"/>
                        </a:spcBef>
                        <a:spcAft>
                          <a:spcPts val="0"/>
                        </a:spcAft>
                        <a:buNone/>
                      </a:pPr>
                      <a:r>
                        <a:rPr lang="en-US" sz="1200">
                          <a:solidFill>
                            <a:srgbClr val="00B3C2"/>
                          </a:solidFill>
                          <a:latin typeface="Open Sans SemiBold"/>
                          <a:ea typeface="Open Sans SemiBold"/>
                          <a:cs typeface="Open Sans SemiBold"/>
                          <a:sym typeface="Open Sans SemiBold"/>
                        </a:rPr>
                        <a:t>3:00 pm</a:t>
                      </a:r>
                      <a:endParaRPr sz="1200">
                        <a:solidFill>
                          <a:srgbClr val="00B3C2"/>
                        </a:solidFill>
                        <a:latin typeface="Open Sans SemiBold"/>
                        <a:ea typeface="Open Sans SemiBold"/>
                        <a:cs typeface="Open Sans SemiBold"/>
                        <a:sym typeface="Open Sans SemiBold"/>
                      </a:endParaRPr>
                    </a:p>
                  </a:txBody>
                  <a:tcPr marT="45725" marB="45725" marR="18287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c>
                  <a:txBody>
                    <a:bodyPr/>
                    <a:lstStyle/>
                    <a:p>
                      <a:pPr indent="0" lvl="0" marL="0" rtl="0" algn="ctr">
                        <a:lnSpc>
                          <a:spcPct val="115000"/>
                        </a:lnSpc>
                        <a:spcBef>
                          <a:spcPts val="0"/>
                        </a:spcBef>
                        <a:spcAft>
                          <a:spcPts val="0"/>
                        </a:spcAft>
                        <a:buNone/>
                      </a:pPr>
                      <a:r>
                        <a:rPr b="1" lang="en-US" sz="1000">
                          <a:solidFill>
                            <a:srgbClr val="FFFFFF"/>
                          </a:solidFill>
                          <a:latin typeface="Open Sans"/>
                          <a:ea typeface="Open Sans"/>
                          <a:cs typeface="Open Sans"/>
                          <a:sym typeface="Open Sans"/>
                        </a:rPr>
                        <a:t>True availability using Synthetics</a:t>
                      </a:r>
                      <a:endParaRPr b="1" sz="1000">
                        <a:solidFill>
                          <a:srgbClr val="FFFFFF"/>
                        </a:solidFill>
                        <a:latin typeface="Open Sans"/>
                        <a:ea typeface="Open Sans"/>
                        <a:cs typeface="Open Sans"/>
                        <a:sym typeface="Open Sans"/>
                      </a:endParaRPr>
                    </a:p>
                    <a:p>
                      <a:pPr indent="0" lvl="0" marL="0" rtl="0" algn="ctr">
                        <a:lnSpc>
                          <a:spcPct val="115000"/>
                        </a:lnSpc>
                        <a:spcBef>
                          <a:spcPts val="200"/>
                        </a:spcBef>
                        <a:spcAft>
                          <a:spcPts val="0"/>
                        </a:spcAft>
                        <a:buNone/>
                      </a:pPr>
                      <a:r>
                        <a:rPr lang="en-US" sz="1000">
                          <a:solidFill>
                            <a:srgbClr val="FFFFFF"/>
                          </a:solidFill>
                          <a:latin typeface="Open Sans"/>
                          <a:ea typeface="Open Sans"/>
                          <a:cs typeface="Open Sans"/>
                          <a:sym typeface="Open Sans"/>
                        </a:rPr>
                        <a:t>Tom Doherty</a:t>
                      </a:r>
                      <a:endParaRPr sz="1000">
                        <a:solidFill>
                          <a:srgbClr val="FFFFFF"/>
                        </a:solidFill>
                        <a:latin typeface="Open Sans"/>
                        <a:ea typeface="Open Sans"/>
                        <a:cs typeface="Open Sans"/>
                        <a:sym typeface="Open Sans"/>
                      </a:endParaRPr>
                    </a:p>
                    <a:p>
                      <a:pPr indent="0" lvl="0" marL="0" marR="0" rtl="0" algn="l">
                        <a:lnSpc>
                          <a:spcPct val="100000"/>
                        </a:lnSpc>
                        <a:spcBef>
                          <a:spcPts val="200"/>
                        </a:spcBef>
                        <a:spcAft>
                          <a:spcPts val="0"/>
                        </a:spcAft>
                        <a:buNone/>
                      </a:pPr>
                      <a:r>
                        <a:t/>
                      </a:r>
                      <a:endParaRPr sz="1200">
                        <a:solidFill>
                          <a:srgbClr val="FFFFFF"/>
                        </a:solidFill>
                        <a:latin typeface="Open Sans"/>
                        <a:ea typeface="Open Sans"/>
                        <a:cs typeface="Open Sans"/>
                        <a:sym typeface="Open Sans"/>
                      </a:endParaRPr>
                    </a:p>
                  </a:txBody>
                  <a:tcPr marT="45725" marB="45725" marR="182875" marL="1828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EEEFEF"/>
                      </a:solidFill>
                      <a:prstDash val="solid"/>
                      <a:round/>
                      <a:headEnd len="sm" w="sm" type="none"/>
                      <a:tailEnd len="sm" w="sm" type="none"/>
                    </a:lnT>
                    <a:lnB cap="flat" cmpd="sng" w="12700">
                      <a:solidFill>
                        <a:srgbClr val="EEEFEF"/>
                      </a:solidFill>
                      <a:prstDash val="solid"/>
                      <a:round/>
                      <a:headEnd len="sm" w="sm" type="none"/>
                      <a:tailEnd len="sm" w="sm" type="none"/>
                    </a:lnB>
                    <a:solidFill>
                      <a:srgbClr val="434343"/>
                    </a:solidFill>
                  </a:tcPr>
                </a:tc>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98"/>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484" name="Google Shape;1484;p98"/>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500">
                <a:solidFill>
                  <a:schemeClr val="lt1"/>
                </a:solidFill>
                <a:latin typeface="Open Sans Light"/>
                <a:ea typeface="Open Sans Light"/>
                <a:cs typeface="Open Sans Light"/>
                <a:sym typeface="Open Sans Light"/>
              </a:rPr>
              <a:t>Lab: Create alert conditions using NRQL</a:t>
            </a:r>
            <a:endParaRPr sz="25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500">
                <a:solidFill>
                  <a:srgbClr val="1DCAD3"/>
                </a:solidFill>
                <a:latin typeface="Open Sans Light"/>
                <a:ea typeface="Open Sans Light"/>
                <a:cs typeface="Open Sans Light"/>
                <a:sym typeface="Open Sans Light"/>
              </a:rPr>
              <a:t>Query your Custom Data and get alerted on it</a:t>
            </a:r>
            <a:endParaRPr sz="1200">
              <a:solidFill>
                <a:srgbClr val="1DCAD3"/>
              </a:solidFill>
              <a:latin typeface="Open Sans"/>
              <a:ea typeface="Open Sans"/>
              <a:cs typeface="Open Sans"/>
              <a:sym typeface="Open Sans"/>
            </a:endParaRPr>
          </a:p>
        </p:txBody>
      </p:sp>
      <p:sp>
        <p:nvSpPr>
          <p:cNvPr id="1485" name="Google Shape;1485;p98"/>
          <p:cNvSpPr txBox="1"/>
          <p:nvPr/>
        </p:nvSpPr>
        <p:spPr>
          <a:xfrm>
            <a:off x="826125" y="2290875"/>
            <a:ext cx="4018200" cy="26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Add an alert condition to the User-Experience policy you have set up already. </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Select the NRQL category, and use the following NRQL query:</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Courier New"/>
                <a:ea typeface="Courier New"/>
                <a:cs typeface="Courier New"/>
                <a:sym typeface="Courier New"/>
              </a:rPr>
              <a:t>SELECT average(orderTotal) AS 'Average Order' FROM Transaction WHERE appName = 'my-FoodMe-app-name' AND name LIKE '%api/order'</a:t>
            </a:r>
            <a:r>
              <a:rPr lang="en-US" sz="1100">
                <a:solidFill>
                  <a:srgbClr val="FFFFFF"/>
                </a:solidFill>
                <a:latin typeface="Courier New"/>
                <a:ea typeface="Courier New"/>
                <a:cs typeface="Courier New"/>
                <a:sym typeface="Courier New"/>
              </a:rPr>
              <a:t> FACET appName, name</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100">
              <a:solidFill>
                <a:srgbClr val="000000"/>
              </a:solidFill>
            </a:endParaRPr>
          </a:p>
          <a:p>
            <a:pPr indent="0" lvl="0" marL="457200" rtl="0" algn="l">
              <a:lnSpc>
                <a:spcPct val="115000"/>
              </a:lnSpc>
              <a:spcBef>
                <a:spcPts val="0"/>
              </a:spcBef>
              <a:spcAft>
                <a:spcPts val="0"/>
              </a:spcAft>
              <a:buNone/>
            </a:pPr>
            <a:r>
              <a:t/>
            </a:r>
            <a:endParaRPr b="1" sz="1000">
              <a:solidFill>
                <a:srgbClr val="24292E"/>
              </a:solidFill>
            </a:endParaRPr>
          </a:p>
        </p:txBody>
      </p:sp>
      <p:sp>
        <p:nvSpPr>
          <p:cNvPr id="1486" name="Google Shape;1486;p98"/>
          <p:cNvSpPr txBox="1"/>
          <p:nvPr/>
        </p:nvSpPr>
        <p:spPr>
          <a:xfrm>
            <a:off x="353025" y="1244650"/>
            <a:ext cx="4491300" cy="102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1DCAD3"/>
                </a:solidFill>
                <a:latin typeface="Open Sans"/>
                <a:ea typeface="Open Sans"/>
                <a:cs typeface="Open Sans"/>
                <a:sym typeface="Open Sans"/>
              </a:rPr>
              <a:t>You want to be prepared for busy patterns of sales on your FoodMe delivery site.  You decide to use the NRQL Alert to trigger an incident when the average order value exceeds a set value.</a:t>
            </a:r>
            <a:endParaRPr sz="1200">
              <a:solidFill>
                <a:srgbClr val="1DCAD3"/>
              </a:solidFill>
              <a:latin typeface="Open Sans"/>
              <a:ea typeface="Open Sans"/>
              <a:cs typeface="Open Sans"/>
              <a:sym typeface="Open Sans"/>
            </a:endParaRPr>
          </a:p>
        </p:txBody>
      </p:sp>
      <p:sp>
        <p:nvSpPr>
          <p:cNvPr id="1487" name="Google Shape;1487;p98"/>
          <p:cNvSpPr txBox="1"/>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sp>
        <p:nvSpPr>
          <p:cNvPr id="1488" name="Google Shape;1488;p98"/>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8"/>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490" name="Google Shape;1490;p98"/>
          <p:cNvGrpSpPr/>
          <p:nvPr/>
        </p:nvGrpSpPr>
        <p:grpSpPr>
          <a:xfrm>
            <a:off x="429224" y="2264650"/>
            <a:ext cx="396900" cy="441253"/>
            <a:chOff x="547674" y="2685250"/>
            <a:chExt cx="396900" cy="441253"/>
          </a:xfrm>
        </p:grpSpPr>
        <p:sp>
          <p:nvSpPr>
            <p:cNvPr id="1491" name="Google Shape;1491;p98"/>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92" name="Google Shape;1492;p98"/>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493" name="Google Shape;1493;p98"/>
          <p:cNvGrpSpPr/>
          <p:nvPr/>
        </p:nvGrpSpPr>
        <p:grpSpPr>
          <a:xfrm>
            <a:off x="4772624" y="2266949"/>
            <a:ext cx="396900" cy="441253"/>
            <a:chOff x="547674" y="2685250"/>
            <a:chExt cx="396900" cy="441253"/>
          </a:xfrm>
        </p:grpSpPr>
        <p:sp>
          <p:nvSpPr>
            <p:cNvPr id="1494" name="Google Shape;1494;p98"/>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495" name="Google Shape;1495;p98"/>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sp>
        <p:nvSpPr>
          <p:cNvPr id="1496" name="Google Shape;1496;p98"/>
          <p:cNvSpPr txBox="1"/>
          <p:nvPr/>
        </p:nvSpPr>
        <p:spPr>
          <a:xfrm>
            <a:off x="5275650" y="2290875"/>
            <a:ext cx="3686400" cy="26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Use the Static Threshold type:</a:t>
            </a:r>
            <a:endParaRPr sz="1100">
              <a:solidFill>
                <a:srgbClr val="FFFFFF"/>
              </a:solidFill>
              <a:latin typeface="Open Sans"/>
              <a:ea typeface="Open Sans"/>
              <a:cs typeface="Open Sans"/>
              <a:sym typeface="Open Sans"/>
            </a:endParaRPr>
          </a:p>
          <a:p>
            <a:pPr indent="-298450" lvl="0" marL="457200" rtl="0" algn="l">
              <a:lnSpc>
                <a:spcPct val="115000"/>
              </a:lnSpc>
              <a:spcBef>
                <a:spcPts val="30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when query returns a value &gt; above</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50 &gt; at least once in &gt; 3 minutes</a:t>
            </a:r>
            <a:endParaRPr sz="1100">
              <a:solidFill>
                <a:srgbClr val="FFFFFF"/>
              </a:solidFill>
              <a:latin typeface="Open Sans"/>
              <a:ea typeface="Open Sans"/>
              <a:cs typeface="Open Sans"/>
              <a:sym typeface="Open Sans"/>
            </a:endParaRPr>
          </a:p>
          <a:p>
            <a:pPr indent="0" lvl="0" marL="0" rtl="0" algn="l">
              <a:lnSpc>
                <a:spcPct val="115000"/>
              </a:lnSpc>
              <a:spcBef>
                <a:spcPts val="600"/>
              </a:spcBef>
              <a:spcAft>
                <a:spcPts val="0"/>
              </a:spcAft>
              <a:buNone/>
            </a:pPr>
            <a:r>
              <a:rPr lang="en-US" sz="1100">
                <a:solidFill>
                  <a:srgbClr val="FFFFFF"/>
                </a:solidFill>
                <a:latin typeface="Open Sans"/>
                <a:ea typeface="Open Sans"/>
                <a:cs typeface="Open Sans"/>
                <a:sym typeface="Open Sans"/>
              </a:rPr>
              <a:t>Add the condition name:</a:t>
            </a:r>
            <a:endParaRPr sz="1100">
              <a:solidFill>
                <a:srgbClr val="FFFFFF"/>
              </a:solidFill>
              <a:latin typeface="Open Sans"/>
              <a:ea typeface="Open Sans"/>
              <a:cs typeface="Open Sans"/>
              <a:sym typeface="Open Sans"/>
            </a:endParaRPr>
          </a:p>
          <a:p>
            <a:pPr indent="-298450" lvl="0" marL="457200" rtl="0" algn="l">
              <a:lnSpc>
                <a:spcPct val="100000"/>
              </a:lnSpc>
              <a:spcBef>
                <a:spcPts val="30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Order Total Average &gt; 50 FoodMe App</a:t>
            </a:r>
            <a:endParaRPr sz="1100">
              <a:solidFill>
                <a:srgbClr val="FFFFFF"/>
              </a:solidFill>
              <a:latin typeface="Open Sans"/>
              <a:ea typeface="Open Sans"/>
              <a:cs typeface="Open Sans"/>
              <a:sym typeface="Open Sans"/>
            </a:endParaRPr>
          </a:p>
          <a:p>
            <a:pPr indent="0" lvl="0" marL="0" rtl="0" algn="l">
              <a:lnSpc>
                <a:spcPct val="100000"/>
              </a:lnSpc>
              <a:spcBef>
                <a:spcPts val="600"/>
              </a:spcBef>
              <a:spcAft>
                <a:spcPts val="0"/>
              </a:spcAft>
              <a:buNone/>
            </a:pPr>
            <a:r>
              <a:rPr lang="en-US" sz="1100">
                <a:solidFill>
                  <a:srgbClr val="FFFFFF"/>
                </a:solidFill>
                <a:latin typeface="Open Sans"/>
                <a:ea typeface="Open Sans"/>
                <a:cs typeface="Open Sans"/>
                <a:sym typeface="Open Sans"/>
              </a:rPr>
              <a:t>Set </a:t>
            </a:r>
            <a:r>
              <a:rPr lang="en-US" sz="1100">
                <a:solidFill>
                  <a:srgbClr val="FFFFFF"/>
                </a:solidFill>
                <a:latin typeface="Open Sans"/>
                <a:ea typeface="Open Sans"/>
                <a:cs typeface="Open Sans"/>
                <a:sym typeface="Open Sans"/>
              </a:rPr>
              <a:t>Violation time limit: </a:t>
            </a:r>
            <a:endParaRPr sz="1100">
              <a:solidFill>
                <a:srgbClr val="FFFFFF"/>
              </a:solidFill>
              <a:latin typeface="Open Sans"/>
              <a:ea typeface="Open Sans"/>
              <a:cs typeface="Open Sans"/>
              <a:sym typeface="Open Sans"/>
            </a:endParaRPr>
          </a:p>
          <a:p>
            <a:pPr indent="-298450" lvl="0" marL="457200" rtl="0" algn="l">
              <a:lnSpc>
                <a:spcPct val="150000"/>
              </a:lnSpc>
              <a:spcBef>
                <a:spcPts val="30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300 seconds</a:t>
            </a:r>
            <a:endParaRPr sz="1100">
              <a:solidFill>
                <a:srgbClr val="FFFFFF"/>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sp>
        <p:nvSpPr>
          <p:cNvPr id="1502" name="Google Shape;1502;p99"/>
          <p:cNvSpPr/>
          <p:nvPr/>
        </p:nvSpPr>
        <p:spPr>
          <a:xfrm>
            <a:off x="4504521" y="4510758"/>
            <a:ext cx="4624500" cy="572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9"/>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04" name="Google Shape;1504;p99"/>
          <p:cNvSpPr txBox="1"/>
          <p:nvPr/>
        </p:nvSpPr>
        <p:spPr>
          <a:xfrm>
            <a:off x="348975" y="445025"/>
            <a:ext cx="8483400" cy="572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500">
                <a:solidFill>
                  <a:schemeClr val="lt1"/>
                </a:solidFill>
                <a:latin typeface="Open Sans Light"/>
                <a:ea typeface="Open Sans Light"/>
                <a:cs typeface="Open Sans Light"/>
                <a:sym typeface="Open Sans Light"/>
              </a:rPr>
              <a:t>Lab: Notify the right team</a:t>
            </a:r>
            <a:endParaRPr sz="25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500">
                <a:solidFill>
                  <a:srgbClr val="1DCAD3"/>
                </a:solidFill>
                <a:latin typeface="Open Sans Light"/>
                <a:ea typeface="Open Sans Light"/>
                <a:cs typeface="Open Sans Light"/>
                <a:sym typeface="Open Sans Light"/>
              </a:rPr>
              <a:t>Use the Webhook Notification Channel</a:t>
            </a:r>
            <a:endParaRPr sz="1200">
              <a:solidFill>
                <a:srgbClr val="1DCAD3"/>
              </a:solidFill>
              <a:latin typeface="Open Sans"/>
              <a:ea typeface="Open Sans"/>
              <a:cs typeface="Open Sans"/>
              <a:sym typeface="Open Sans"/>
            </a:endParaRPr>
          </a:p>
        </p:txBody>
      </p:sp>
      <p:sp>
        <p:nvSpPr>
          <p:cNvPr id="1505" name="Google Shape;1505;p99"/>
          <p:cNvSpPr txBox="1"/>
          <p:nvPr/>
        </p:nvSpPr>
        <p:spPr>
          <a:xfrm>
            <a:off x="832500" y="1836883"/>
            <a:ext cx="3771300" cy="21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Choose an Operations </a:t>
            </a:r>
            <a:r>
              <a:rPr lang="en-US" sz="1100">
                <a:solidFill>
                  <a:schemeClr val="lt1"/>
                </a:solidFill>
                <a:latin typeface="Courier New"/>
                <a:ea typeface="Courier New"/>
                <a:cs typeface="Courier New"/>
                <a:sym typeface="Courier New"/>
              </a:rPr>
              <a:t>teamName </a:t>
            </a:r>
            <a:r>
              <a:rPr i="1" lang="en-US" sz="1100">
                <a:solidFill>
                  <a:schemeClr val="lt1"/>
                </a:solidFill>
                <a:latin typeface="Open Sans"/>
                <a:ea typeface="Open Sans"/>
                <a:cs typeface="Open Sans"/>
                <a:sym typeface="Open Sans"/>
              </a:rPr>
              <a:t>( family-friendly !)</a:t>
            </a:r>
            <a:br>
              <a:rPr i="1" lang="en-US" sz="1100">
                <a:solidFill>
                  <a:srgbClr val="FFFFFF"/>
                </a:solidFill>
                <a:latin typeface="Open Sans"/>
                <a:ea typeface="Open Sans"/>
                <a:cs typeface="Open Sans"/>
                <a:sym typeface="Open Sans"/>
              </a:rPr>
            </a:b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rgbClr val="FFFFFF"/>
                </a:solidFill>
                <a:latin typeface="Open Sans"/>
                <a:ea typeface="Open Sans"/>
                <a:cs typeface="Open Sans"/>
                <a:sym typeface="Open Sans"/>
              </a:rPr>
              <a:t>Create a webhook notification channel that will send notifications to </a:t>
            </a:r>
            <a:r>
              <a:rPr lang="en-US" sz="1100" u="sng">
                <a:solidFill>
                  <a:schemeClr val="hlink"/>
                </a:solidFill>
                <a:latin typeface="Open Sans"/>
                <a:ea typeface="Open Sans"/>
                <a:cs typeface="Open Sans"/>
                <a:sym typeface="Open Sans"/>
                <a:hlinkClick r:id="rId3"/>
              </a:rPr>
              <a:t>https://webhook.nru.to/</a:t>
            </a:r>
            <a:endParaRPr sz="1100">
              <a:solidFill>
                <a:srgbClr val="FFFFFF"/>
              </a:solidFill>
              <a:latin typeface="Open Sans"/>
              <a:ea typeface="Open Sans"/>
              <a:cs typeface="Open Sans"/>
              <a:sym typeface="Open Sans"/>
            </a:endParaRPr>
          </a:p>
          <a:p>
            <a:pPr indent="-298450" lvl="0" marL="457200" rtl="0" algn="l">
              <a:lnSpc>
                <a:spcPct val="115000"/>
              </a:lnSpc>
              <a:spcBef>
                <a:spcPts val="100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Alerts &gt; Notification Channels &gt; + New Notification</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Channel Channel Type &gt; Webhook</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Channel Name: ‘My </a:t>
            </a:r>
            <a:r>
              <a:rPr i="1" lang="en-US" sz="1100">
                <a:solidFill>
                  <a:srgbClr val="FFFFFF"/>
                </a:solidFill>
                <a:latin typeface="Open Sans"/>
                <a:ea typeface="Open Sans"/>
                <a:cs typeface="Open Sans"/>
                <a:sym typeface="Open Sans"/>
              </a:rPr>
              <a:t>Operations team name</a:t>
            </a:r>
            <a:r>
              <a:rPr lang="en-US" sz="1100">
                <a:solidFill>
                  <a:srgbClr val="FFFFFF"/>
                </a:solidFill>
                <a:latin typeface="Open Sans"/>
                <a:ea typeface="Open Sans"/>
                <a:cs typeface="Open Sans"/>
                <a:sym typeface="Open Sans"/>
              </a:rPr>
              <a:t>’ Webhook</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Base Url: </a:t>
            </a:r>
            <a:r>
              <a:rPr lang="en-US" sz="1100" u="sng">
                <a:solidFill>
                  <a:schemeClr val="hlink"/>
                </a:solidFill>
                <a:latin typeface="Open Sans"/>
                <a:ea typeface="Open Sans"/>
                <a:cs typeface="Open Sans"/>
                <a:sym typeface="Open Sans"/>
                <a:hlinkClick r:id="rId4"/>
              </a:rPr>
              <a:t>https://webhook.nru.to/</a:t>
            </a:r>
            <a:endParaRPr sz="11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sz="1100">
              <a:solidFill>
                <a:srgbClr val="FFFFFF"/>
              </a:solidFill>
              <a:latin typeface="Open Sans"/>
              <a:ea typeface="Open Sans"/>
              <a:cs typeface="Open Sans"/>
              <a:sym typeface="Open Sans"/>
            </a:endParaRPr>
          </a:p>
          <a:p>
            <a:pPr indent="0" lvl="0" marL="457200" rtl="0" algn="l">
              <a:lnSpc>
                <a:spcPct val="115000"/>
              </a:lnSpc>
              <a:spcBef>
                <a:spcPts val="1000"/>
              </a:spcBef>
              <a:spcAft>
                <a:spcPts val="0"/>
              </a:spcAft>
              <a:buNone/>
            </a:pPr>
            <a:r>
              <a:t/>
            </a:r>
            <a:endParaRPr sz="1100">
              <a:solidFill>
                <a:srgbClr val="000000"/>
              </a:solidFill>
            </a:endParaRPr>
          </a:p>
          <a:p>
            <a:pPr indent="0" lvl="0" marL="457200" rtl="0" algn="l">
              <a:lnSpc>
                <a:spcPct val="115000"/>
              </a:lnSpc>
              <a:spcBef>
                <a:spcPts val="0"/>
              </a:spcBef>
              <a:spcAft>
                <a:spcPts val="0"/>
              </a:spcAft>
              <a:buNone/>
            </a:pPr>
            <a:r>
              <a:t/>
            </a:r>
            <a:endParaRPr b="1" sz="1000">
              <a:solidFill>
                <a:srgbClr val="24292E"/>
              </a:solidFill>
            </a:endParaRPr>
          </a:p>
        </p:txBody>
      </p:sp>
      <p:sp>
        <p:nvSpPr>
          <p:cNvPr id="1506" name="Google Shape;1506;p99"/>
          <p:cNvSpPr txBox="1"/>
          <p:nvPr/>
        </p:nvSpPr>
        <p:spPr>
          <a:xfrm>
            <a:off x="353025" y="1093571"/>
            <a:ext cx="7623300" cy="7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200">
                <a:solidFill>
                  <a:srgbClr val="1DCAD3"/>
                </a:solidFill>
                <a:latin typeface="Open Sans"/>
                <a:ea typeface="Open Sans"/>
                <a:cs typeface="Open Sans"/>
                <a:sym typeface="Open Sans"/>
              </a:rPr>
              <a:t>Now that the alert conditions have been configured, it’s time to set up the notification channels. </a:t>
            </a:r>
            <a:endParaRPr sz="1200">
              <a:solidFill>
                <a:srgbClr val="1DCAD3"/>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200">
                <a:solidFill>
                  <a:srgbClr val="1DCAD3"/>
                </a:solidFill>
                <a:latin typeface="Open Sans"/>
                <a:ea typeface="Open Sans"/>
                <a:cs typeface="Open Sans"/>
                <a:sym typeface="Open Sans"/>
              </a:rPr>
              <a:t>For this specific alert policy, the Operations team needs to integrate the alerts with their third-party tool so you plan to use the </a:t>
            </a:r>
            <a:r>
              <a:rPr b="1" lang="en-US" sz="1200">
                <a:solidFill>
                  <a:srgbClr val="1DCAD3"/>
                </a:solidFill>
                <a:latin typeface="Open Sans"/>
                <a:ea typeface="Open Sans"/>
                <a:cs typeface="Open Sans"/>
                <a:sym typeface="Open Sans"/>
              </a:rPr>
              <a:t>Webhook</a:t>
            </a:r>
            <a:r>
              <a:rPr lang="en-US" sz="1200">
                <a:solidFill>
                  <a:srgbClr val="1DCAD3"/>
                </a:solidFill>
                <a:latin typeface="Open Sans"/>
                <a:ea typeface="Open Sans"/>
                <a:cs typeface="Open Sans"/>
                <a:sym typeface="Open Sans"/>
              </a:rPr>
              <a:t> channel option.  </a:t>
            </a:r>
            <a:endParaRPr sz="1200">
              <a:solidFill>
                <a:srgbClr val="1DCAD3"/>
              </a:solidFill>
              <a:latin typeface="Open Sans"/>
              <a:ea typeface="Open Sans"/>
              <a:cs typeface="Open Sans"/>
              <a:sym typeface="Open Sans"/>
            </a:endParaRPr>
          </a:p>
        </p:txBody>
      </p:sp>
      <p:sp>
        <p:nvSpPr>
          <p:cNvPr id="1507" name="Google Shape;1507;p99"/>
          <p:cNvSpPr txBox="1"/>
          <p:nvPr/>
        </p:nvSpPr>
        <p:spPr>
          <a:xfrm>
            <a:off x="8472458" y="4616029"/>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595959"/>
              </a:solidFill>
            </a:endParaRPr>
          </a:p>
        </p:txBody>
      </p:sp>
      <p:sp>
        <p:nvSpPr>
          <p:cNvPr id="1508" name="Google Shape;1508;p99"/>
          <p:cNvSpPr/>
          <p:nvPr/>
        </p:nvSpPr>
        <p:spPr>
          <a:xfrm>
            <a:off x="7305000" y="10"/>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99"/>
          <p:cNvSpPr txBox="1"/>
          <p:nvPr/>
        </p:nvSpPr>
        <p:spPr>
          <a:xfrm>
            <a:off x="7305000" y="33752"/>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10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grpSp>
        <p:nvGrpSpPr>
          <p:cNvPr id="1510" name="Google Shape;1510;p99"/>
          <p:cNvGrpSpPr/>
          <p:nvPr/>
        </p:nvGrpSpPr>
        <p:grpSpPr>
          <a:xfrm>
            <a:off x="429224" y="1790595"/>
            <a:ext cx="396900" cy="441253"/>
            <a:chOff x="547674" y="2685250"/>
            <a:chExt cx="396900" cy="441253"/>
          </a:xfrm>
        </p:grpSpPr>
        <p:sp>
          <p:nvSpPr>
            <p:cNvPr id="1511" name="Google Shape;1511;p9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512" name="Google Shape;1512;p9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1</a:t>
              </a:r>
              <a:endParaRPr sz="2000">
                <a:solidFill>
                  <a:srgbClr val="FFFFFF"/>
                </a:solidFill>
                <a:latin typeface="Open Sans ExtraBold"/>
                <a:ea typeface="Open Sans ExtraBold"/>
                <a:cs typeface="Open Sans ExtraBold"/>
                <a:sym typeface="Open Sans ExtraBold"/>
              </a:endParaRPr>
            </a:p>
          </p:txBody>
        </p:sp>
      </p:grpSp>
      <p:grpSp>
        <p:nvGrpSpPr>
          <p:cNvPr id="1513" name="Google Shape;1513;p99"/>
          <p:cNvGrpSpPr/>
          <p:nvPr/>
        </p:nvGrpSpPr>
        <p:grpSpPr>
          <a:xfrm>
            <a:off x="4411716" y="1745706"/>
            <a:ext cx="396900" cy="441253"/>
            <a:chOff x="547674" y="2685250"/>
            <a:chExt cx="396900" cy="441253"/>
          </a:xfrm>
        </p:grpSpPr>
        <p:sp>
          <p:nvSpPr>
            <p:cNvPr id="1514" name="Google Shape;1514;p9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515" name="Google Shape;1515;p9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3</a:t>
              </a:r>
              <a:endParaRPr sz="2000">
                <a:solidFill>
                  <a:srgbClr val="FFFFFF"/>
                </a:solidFill>
                <a:latin typeface="Open Sans ExtraBold"/>
                <a:ea typeface="Open Sans ExtraBold"/>
                <a:cs typeface="Open Sans ExtraBold"/>
                <a:sym typeface="Open Sans ExtraBold"/>
              </a:endParaRPr>
            </a:p>
          </p:txBody>
        </p:sp>
      </p:grpSp>
      <p:sp>
        <p:nvSpPr>
          <p:cNvPr id="1516" name="Google Shape;1516;p99"/>
          <p:cNvSpPr txBox="1"/>
          <p:nvPr/>
        </p:nvSpPr>
        <p:spPr>
          <a:xfrm>
            <a:off x="4818450" y="1687937"/>
            <a:ext cx="3817800" cy="172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rgbClr val="FFFFFF"/>
                </a:solidFill>
                <a:latin typeface="Open Sans"/>
                <a:ea typeface="Open Sans"/>
                <a:cs typeface="Open Sans"/>
                <a:sym typeface="Open Sans"/>
              </a:rPr>
              <a:t>Customi</a:t>
            </a:r>
            <a:r>
              <a:rPr lang="en-US" sz="1100">
                <a:solidFill>
                  <a:srgbClr val="FFFFFF"/>
                </a:solidFill>
                <a:latin typeface="Open Sans"/>
                <a:ea typeface="Open Sans"/>
                <a:cs typeface="Open Sans"/>
                <a:sym typeface="Open Sans"/>
              </a:rPr>
              <a:t>s</a:t>
            </a:r>
            <a:r>
              <a:rPr lang="en-US" sz="1100">
                <a:solidFill>
                  <a:srgbClr val="FFFFFF"/>
                </a:solidFill>
                <a:latin typeface="Open Sans"/>
                <a:ea typeface="Open Sans"/>
                <a:cs typeface="Open Sans"/>
                <a:sym typeface="Open Sans"/>
              </a:rPr>
              <a:t>e the webhook JSON Payload by adding an additional key value pair for your </a:t>
            </a:r>
            <a:r>
              <a:rPr lang="en-US" sz="1100">
                <a:solidFill>
                  <a:schemeClr val="lt1"/>
                </a:solidFill>
                <a:latin typeface="Courier New"/>
                <a:ea typeface="Courier New"/>
                <a:cs typeface="Courier New"/>
                <a:sym typeface="Courier New"/>
              </a:rPr>
              <a:t>teamName</a:t>
            </a:r>
            <a:r>
              <a:rPr lang="en-US" sz="1100">
                <a:solidFill>
                  <a:srgbClr val="FFFFFF"/>
                </a:solidFill>
                <a:latin typeface="Open Sans"/>
                <a:ea typeface="Open Sans"/>
                <a:cs typeface="Open Sans"/>
                <a:sym typeface="Open Sans"/>
              </a:rPr>
              <a:t>:</a:t>
            </a:r>
            <a:endParaRPr sz="11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Courier New"/>
                <a:ea typeface="Courier New"/>
                <a:cs typeface="Courier New"/>
                <a:sym typeface="Courier New"/>
              </a:rPr>
              <a:t>"teamName": "MyOpsTeamName-FoodMe",</a:t>
            </a:r>
            <a:endParaRPr sz="1100">
              <a:solidFill>
                <a:srgbClr val="FFFFFF"/>
              </a:solidFill>
              <a:latin typeface="Courier New"/>
              <a:ea typeface="Courier New"/>
              <a:cs typeface="Courier New"/>
              <a:sym typeface="Courier New"/>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Save / Create Channel </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Send a ‘Notification Test’ - </a:t>
            </a:r>
            <a:r>
              <a:rPr lang="en-US" sz="1100">
                <a:solidFill>
                  <a:schemeClr val="lt1"/>
                </a:solidFill>
                <a:latin typeface="Open Sans"/>
                <a:ea typeface="Open Sans"/>
                <a:cs typeface="Open Sans"/>
                <a:sym typeface="Open Sans"/>
              </a:rPr>
              <a:t>Check for ‘200’</a:t>
            </a:r>
            <a:endParaRPr sz="1100">
              <a:solidFill>
                <a:srgbClr val="FFFFFF"/>
              </a:solidFill>
              <a:latin typeface="Open Sans"/>
              <a:ea typeface="Open Sans"/>
              <a:cs typeface="Open Sans"/>
              <a:sym typeface="Open Sans"/>
            </a:endParaRPr>
          </a:p>
          <a:p>
            <a:pPr indent="-298450" lvl="0" marL="457200" rtl="0" algn="l">
              <a:lnSpc>
                <a:spcPct val="115000"/>
              </a:lnSpc>
              <a:spcBef>
                <a:spcPts val="0"/>
              </a:spcBef>
              <a:spcAft>
                <a:spcPts val="0"/>
              </a:spcAft>
              <a:buClr>
                <a:srgbClr val="FFFFFF"/>
              </a:buClr>
              <a:buSzPts val="1100"/>
              <a:buFont typeface="Open Sans"/>
              <a:buChar char="●"/>
            </a:pPr>
            <a:r>
              <a:rPr lang="en-US" sz="1100">
                <a:solidFill>
                  <a:srgbClr val="FFFFFF"/>
                </a:solidFill>
                <a:latin typeface="Open Sans"/>
                <a:ea typeface="Open Sans"/>
                <a:cs typeface="Open Sans"/>
                <a:sym typeface="Open Sans"/>
              </a:rPr>
              <a:t>Check the Third Party Tool (indicator page!)</a:t>
            </a:r>
            <a:br>
              <a:rPr lang="en-US" sz="1100">
                <a:solidFill>
                  <a:srgbClr val="FFFFFF"/>
                </a:solidFill>
                <a:latin typeface="Open Sans"/>
                <a:ea typeface="Open Sans"/>
                <a:cs typeface="Open Sans"/>
                <a:sym typeface="Open Sans"/>
              </a:rPr>
            </a:br>
            <a:r>
              <a:rPr lang="en-US" sz="1100" u="sng">
                <a:solidFill>
                  <a:schemeClr val="hlink"/>
                </a:solidFill>
                <a:latin typeface="Open Sans"/>
                <a:ea typeface="Open Sans"/>
                <a:cs typeface="Open Sans"/>
                <a:sym typeface="Open Sans"/>
                <a:hlinkClick r:id="rId5"/>
              </a:rPr>
              <a:t>https://alert-indicator.nru.to/</a:t>
            </a:r>
            <a:r>
              <a:rPr lang="en-US" sz="1100">
                <a:solidFill>
                  <a:srgbClr val="FFFFFF"/>
                </a:solidFill>
                <a:latin typeface="Open Sans"/>
                <a:ea typeface="Open Sans"/>
                <a:cs typeface="Open Sans"/>
                <a:sym typeface="Open Sans"/>
              </a:rPr>
              <a:t> </a:t>
            </a:r>
            <a:endParaRPr sz="1100">
              <a:solidFill>
                <a:srgbClr val="FFFFFF"/>
              </a:solidFill>
              <a:latin typeface="Open Sans"/>
              <a:ea typeface="Open Sans"/>
              <a:cs typeface="Open Sans"/>
              <a:sym typeface="Open Sans"/>
            </a:endParaRPr>
          </a:p>
        </p:txBody>
      </p:sp>
      <p:grpSp>
        <p:nvGrpSpPr>
          <p:cNvPr id="1517" name="Google Shape;1517;p99"/>
          <p:cNvGrpSpPr/>
          <p:nvPr/>
        </p:nvGrpSpPr>
        <p:grpSpPr>
          <a:xfrm>
            <a:off x="429224" y="2351299"/>
            <a:ext cx="396900" cy="441253"/>
            <a:chOff x="547674" y="2685250"/>
            <a:chExt cx="396900" cy="441253"/>
          </a:xfrm>
        </p:grpSpPr>
        <p:sp>
          <p:nvSpPr>
            <p:cNvPr id="1518" name="Google Shape;1518;p9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519" name="Google Shape;1519;p9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2</a:t>
              </a:r>
              <a:endParaRPr sz="2000">
                <a:solidFill>
                  <a:srgbClr val="FFFFFF"/>
                </a:solidFill>
                <a:latin typeface="Open Sans ExtraBold"/>
                <a:ea typeface="Open Sans ExtraBold"/>
                <a:cs typeface="Open Sans ExtraBold"/>
                <a:sym typeface="Open Sans ExtraBold"/>
              </a:endParaRPr>
            </a:p>
          </p:txBody>
        </p:sp>
      </p:grpSp>
      <p:grpSp>
        <p:nvGrpSpPr>
          <p:cNvPr id="1520" name="Google Shape;1520;p99"/>
          <p:cNvGrpSpPr/>
          <p:nvPr/>
        </p:nvGrpSpPr>
        <p:grpSpPr>
          <a:xfrm>
            <a:off x="4421549" y="3284276"/>
            <a:ext cx="396900" cy="441253"/>
            <a:chOff x="547674" y="2685250"/>
            <a:chExt cx="396900" cy="441253"/>
          </a:xfrm>
        </p:grpSpPr>
        <p:sp>
          <p:nvSpPr>
            <p:cNvPr id="1521" name="Google Shape;1521;p9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522" name="Google Shape;1522;p9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4</a:t>
              </a:r>
              <a:endParaRPr sz="2000">
                <a:solidFill>
                  <a:srgbClr val="FFFFFF"/>
                </a:solidFill>
                <a:latin typeface="Open Sans ExtraBold"/>
                <a:ea typeface="Open Sans ExtraBold"/>
                <a:cs typeface="Open Sans ExtraBold"/>
                <a:sym typeface="Open Sans ExtraBold"/>
              </a:endParaRPr>
            </a:p>
          </p:txBody>
        </p:sp>
      </p:grpSp>
      <p:sp>
        <p:nvSpPr>
          <p:cNvPr id="1523" name="Google Shape;1523;p99"/>
          <p:cNvSpPr txBox="1"/>
          <p:nvPr/>
        </p:nvSpPr>
        <p:spPr>
          <a:xfrm>
            <a:off x="4864800" y="3266303"/>
            <a:ext cx="4156200" cy="168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100">
                <a:solidFill>
                  <a:schemeClr val="lt1"/>
                </a:solidFill>
                <a:latin typeface="Open Sans"/>
                <a:ea typeface="Open Sans"/>
                <a:cs typeface="Open Sans"/>
                <a:sym typeface="Open Sans"/>
              </a:rPr>
              <a:t>Add this Notification Channel to your existing ‘User Experience’ Alert policy</a:t>
            </a:r>
            <a:endParaRPr sz="1100">
              <a:solidFill>
                <a:schemeClr val="lt1"/>
              </a:solidFill>
              <a:latin typeface="Open Sans"/>
              <a:ea typeface="Open Sans"/>
              <a:cs typeface="Open Sans"/>
              <a:sym typeface="Open Sans"/>
            </a:endParaRPr>
          </a:p>
          <a:p>
            <a:pPr indent="0" lvl="0" marL="0" rtl="0" algn="l">
              <a:lnSpc>
                <a:spcPct val="115000"/>
              </a:lnSpc>
              <a:spcBef>
                <a:spcPts val="1000"/>
              </a:spcBef>
              <a:spcAft>
                <a:spcPts val="0"/>
              </a:spcAft>
              <a:buNone/>
            </a:pPr>
            <a:r>
              <a:rPr lang="en-US" sz="1100">
                <a:solidFill>
                  <a:schemeClr val="lt1"/>
                </a:solidFill>
                <a:latin typeface="Open Sans"/>
                <a:ea typeface="Open Sans"/>
                <a:cs typeface="Open Sans"/>
                <a:sym typeface="Open Sans"/>
              </a:rPr>
              <a:t>Add more f</a:t>
            </a:r>
            <a:r>
              <a:rPr lang="en-US" sz="1100">
                <a:solidFill>
                  <a:schemeClr val="lt1"/>
                </a:solidFill>
                <a:latin typeface="Open Sans"/>
                <a:ea typeface="Open Sans"/>
                <a:cs typeface="Open Sans"/>
                <a:sym typeface="Open Sans"/>
              </a:rPr>
              <a:t>ood Delivery orders of over $50 value on your Glitch site</a:t>
            </a:r>
            <a:endParaRPr sz="1100">
              <a:solidFill>
                <a:schemeClr val="lt1"/>
              </a:solidFill>
              <a:latin typeface="Open Sans"/>
              <a:ea typeface="Open Sans"/>
              <a:cs typeface="Open Sans"/>
              <a:sym typeface="Open Sans"/>
            </a:endParaRPr>
          </a:p>
          <a:p>
            <a:pPr indent="-298450" lvl="0" marL="457200" rtl="0" algn="l">
              <a:lnSpc>
                <a:spcPct val="115000"/>
              </a:lnSpc>
              <a:spcBef>
                <a:spcPts val="0"/>
              </a:spcBef>
              <a:spcAft>
                <a:spcPts val="0"/>
              </a:spcAft>
              <a:buClr>
                <a:schemeClr val="lt1"/>
              </a:buClr>
              <a:buSzPts val="1100"/>
              <a:buFont typeface="Open Sans"/>
              <a:buChar char="●"/>
            </a:pPr>
            <a:r>
              <a:rPr lang="en-US" sz="1100">
                <a:solidFill>
                  <a:schemeClr val="lt1"/>
                </a:solidFill>
                <a:latin typeface="Open Sans"/>
                <a:ea typeface="Open Sans"/>
                <a:cs typeface="Open Sans"/>
                <a:sym typeface="Open Sans"/>
              </a:rPr>
              <a:t>Does your indicator change colour?</a:t>
            </a:r>
            <a:endParaRPr sz="1100">
              <a:solidFill>
                <a:schemeClr val="lt1"/>
              </a:solidFill>
              <a:latin typeface="Open Sans"/>
              <a:ea typeface="Open Sans"/>
              <a:cs typeface="Open Sans"/>
              <a:sym typeface="Open Sans"/>
            </a:endParaRPr>
          </a:p>
          <a:p>
            <a:pPr indent="-298450" lvl="0" marL="457200" rtl="0" algn="l">
              <a:lnSpc>
                <a:spcPct val="115000"/>
              </a:lnSpc>
              <a:spcBef>
                <a:spcPts val="0"/>
              </a:spcBef>
              <a:spcAft>
                <a:spcPts val="0"/>
              </a:spcAft>
              <a:buClr>
                <a:schemeClr val="lt1"/>
              </a:buClr>
              <a:buSzPts val="1100"/>
              <a:buFont typeface="Open Sans"/>
              <a:buChar char="●"/>
            </a:pPr>
            <a:r>
              <a:rPr lang="en-US" sz="1100">
                <a:solidFill>
                  <a:schemeClr val="lt1"/>
                </a:solidFill>
                <a:latin typeface="Open Sans"/>
                <a:ea typeface="Open Sans"/>
                <a:cs typeface="Open Sans"/>
                <a:sym typeface="Open Sans"/>
              </a:rPr>
              <a:t>Query your data for real-time data: </a:t>
            </a:r>
            <a:r>
              <a:rPr lang="en-US" sz="1100">
                <a:solidFill>
                  <a:schemeClr val="lt1"/>
                </a:solidFill>
                <a:latin typeface="Courier New"/>
                <a:ea typeface="Courier New"/>
                <a:cs typeface="Courier New"/>
                <a:sym typeface="Courier New"/>
              </a:rPr>
              <a:t>SELECT average(orderTotal) FROM Transaction FACET restaurant</a:t>
            </a:r>
            <a:endParaRPr sz="1100">
              <a:solidFill>
                <a:schemeClr val="lt1"/>
              </a:solidFill>
              <a:latin typeface="Courier New"/>
              <a:ea typeface="Courier New"/>
              <a:cs typeface="Courier New"/>
              <a:sym typeface="Courier New"/>
            </a:endParaRPr>
          </a:p>
        </p:txBody>
      </p:sp>
      <p:grpSp>
        <p:nvGrpSpPr>
          <p:cNvPr id="1524" name="Google Shape;1524;p99"/>
          <p:cNvGrpSpPr/>
          <p:nvPr/>
        </p:nvGrpSpPr>
        <p:grpSpPr>
          <a:xfrm>
            <a:off x="4426354" y="3837621"/>
            <a:ext cx="396900" cy="441253"/>
            <a:chOff x="547674" y="2685250"/>
            <a:chExt cx="396900" cy="441253"/>
          </a:xfrm>
        </p:grpSpPr>
        <p:sp>
          <p:nvSpPr>
            <p:cNvPr id="1525" name="Google Shape;1525;p99"/>
            <p:cNvSpPr/>
            <p:nvPr/>
          </p:nvSpPr>
          <p:spPr>
            <a:xfrm>
              <a:off x="547674" y="2738603"/>
              <a:ext cx="396900" cy="387900"/>
            </a:xfrm>
            <a:prstGeom prst="ellipse">
              <a:avLst/>
            </a:prstGeom>
            <a:solidFill>
              <a:srgbClr val="70CC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700">
                <a:solidFill>
                  <a:srgbClr val="FFFFFF"/>
                </a:solidFill>
                <a:latin typeface="Open Sans"/>
                <a:ea typeface="Open Sans"/>
                <a:cs typeface="Open Sans"/>
                <a:sym typeface="Open Sans"/>
              </a:endParaRPr>
            </a:p>
          </p:txBody>
        </p:sp>
        <p:sp>
          <p:nvSpPr>
            <p:cNvPr id="1526" name="Google Shape;1526;p99"/>
            <p:cNvSpPr txBox="1"/>
            <p:nvPr/>
          </p:nvSpPr>
          <p:spPr>
            <a:xfrm>
              <a:off x="578275" y="2685250"/>
              <a:ext cx="243600" cy="34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Open Sans ExtraBold"/>
                  <a:ea typeface="Open Sans ExtraBold"/>
                  <a:cs typeface="Open Sans ExtraBold"/>
                  <a:sym typeface="Open Sans ExtraBold"/>
                </a:rPr>
                <a:t>5</a:t>
              </a:r>
              <a:endParaRPr sz="2000">
                <a:solidFill>
                  <a:srgbClr val="FFFFFF"/>
                </a:solidFill>
                <a:latin typeface="Open Sans ExtraBold"/>
                <a:ea typeface="Open Sans ExtraBold"/>
                <a:cs typeface="Open Sans ExtraBold"/>
                <a:sym typeface="Open Sans ExtraBold"/>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00"/>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True Availability with Synthetics</a:t>
            </a:r>
            <a:endParaRPr/>
          </a:p>
        </p:txBody>
      </p:sp>
      <p:sp>
        <p:nvSpPr>
          <p:cNvPr id="1532" name="Google Shape;1532;p100"/>
          <p:cNvSpPr txBox="1"/>
          <p:nvPr>
            <p:ph idx="1" type="body"/>
          </p:nvPr>
        </p:nvSpPr>
        <p:spPr>
          <a:xfrm>
            <a:off x="547688" y="3322265"/>
            <a:ext cx="3249900" cy="41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500"/>
              <a:buNone/>
            </a:pPr>
            <a:r>
              <a:rPr lang="en-US"/>
              <a:t>Going beyond uptime with Scripted Browsers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7" name="Shape 1537"/>
        <p:cNvGrpSpPr/>
        <p:nvPr/>
      </p:nvGrpSpPr>
      <p:grpSpPr>
        <a:xfrm>
          <a:off x="0" y="0"/>
          <a:ext cx="0" cy="0"/>
          <a:chOff x="0" y="0"/>
          <a:chExt cx="0" cy="0"/>
        </a:xfrm>
      </p:grpSpPr>
      <p:sp>
        <p:nvSpPr>
          <p:cNvPr id="1538" name="Google Shape;1538;p101"/>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539" name="Google Shape;1539;p101"/>
          <p:cNvSpPr/>
          <p:nvPr/>
        </p:nvSpPr>
        <p:spPr>
          <a:xfrm>
            <a:off x="4543725" y="2934126"/>
            <a:ext cx="1105800" cy="393600"/>
          </a:xfrm>
          <a:custGeom>
            <a:rect b="b" l="l" r="r" t="t"/>
            <a:pathLst>
              <a:path extrusionOk="0" h="120000" w="120000">
                <a:moveTo>
                  <a:pt x="0" y="39107"/>
                </a:moveTo>
                <a:lnTo>
                  <a:pt x="85682" y="120000"/>
                </a:lnTo>
                <a:lnTo>
                  <a:pt x="120000" y="55178"/>
                </a:lnTo>
                <a:lnTo>
                  <a:pt x="40822" y="0"/>
                </a:lnTo>
                <a:lnTo>
                  <a:pt x="0" y="39107"/>
                </a:lnTo>
                <a:close/>
              </a:path>
            </a:pathLst>
          </a:custGeom>
          <a:gradFill>
            <a:gsLst>
              <a:gs pos="0">
                <a:srgbClr val="000000">
                  <a:alpha val="48627"/>
                </a:srgbClr>
              </a:gs>
              <a:gs pos="62000">
                <a:srgbClr val="000000">
                  <a:alpha val="0"/>
                </a:srgbClr>
              </a:gs>
              <a:gs pos="100000">
                <a:srgbClr val="000000">
                  <a:alpha val="0"/>
                </a:srgbClr>
              </a:gs>
            </a:gsLst>
            <a:lin ang="2399891"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424242"/>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540" name="Google Shape;1540;p101"/>
          <p:cNvSpPr/>
          <p:nvPr/>
        </p:nvSpPr>
        <p:spPr>
          <a:xfrm>
            <a:off x="3301300" y="2934100"/>
            <a:ext cx="965700" cy="341100"/>
          </a:xfrm>
          <a:custGeom>
            <a:rect b="b" l="l" r="r" t="t"/>
            <a:pathLst>
              <a:path extrusionOk="0" h="120000" w="120000">
                <a:moveTo>
                  <a:pt x="0" y="39107"/>
                </a:moveTo>
                <a:lnTo>
                  <a:pt x="85682" y="120000"/>
                </a:lnTo>
                <a:lnTo>
                  <a:pt x="120000" y="55178"/>
                </a:lnTo>
                <a:lnTo>
                  <a:pt x="40822" y="0"/>
                </a:lnTo>
                <a:lnTo>
                  <a:pt x="0" y="39107"/>
                </a:lnTo>
                <a:close/>
              </a:path>
            </a:pathLst>
          </a:custGeom>
          <a:gradFill>
            <a:gsLst>
              <a:gs pos="0">
                <a:srgbClr val="000000">
                  <a:alpha val="48627"/>
                </a:srgbClr>
              </a:gs>
              <a:gs pos="62000">
                <a:srgbClr val="000000">
                  <a:alpha val="0"/>
                </a:srgbClr>
              </a:gs>
              <a:gs pos="100000">
                <a:srgbClr val="000000">
                  <a:alpha val="0"/>
                </a:srgbClr>
              </a:gs>
            </a:gsLst>
            <a:lin ang="2399891" scaled="0"/>
          </a:gradFill>
          <a:ln>
            <a:noFill/>
          </a:ln>
        </p:spPr>
        <p:txBody>
          <a:bodyPr anchorCtr="0" anchor="ctr" bIns="17150" lIns="34275" spcFirstLastPara="1" rIns="34275" wrap="square" tIns="17150">
            <a:noAutofit/>
          </a:bodyPr>
          <a:lstStyle/>
          <a:p>
            <a:pPr indent="0" lvl="0" marL="0" marR="0" rtl="0" algn="ctr">
              <a:lnSpc>
                <a:spcPct val="100000"/>
              </a:lnSpc>
              <a:spcBef>
                <a:spcPts val="0"/>
              </a:spcBef>
              <a:spcAft>
                <a:spcPts val="0"/>
              </a:spcAft>
              <a:buClr>
                <a:srgbClr val="424242"/>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grpSp>
        <p:nvGrpSpPr>
          <p:cNvPr id="1541" name="Google Shape;1541;p101"/>
          <p:cNvGrpSpPr/>
          <p:nvPr/>
        </p:nvGrpSpPr>
        <p:grpSpPr>
          <a:xfrm>
            <a:off x="3388007" y="2357750"/>
            <a:ext cx="897470" cy="826669"/>
            <a:chOff x="10733088" y="4352925"/>
            <a:chExt cx="3147912" cy="2903650"/>
          </a:xfrm>
        </p:grpSpPr>
        <p:sp>
          <p:nvSpPr>
            <p:cNvPr id="1542" name="Google Shape;1542;p101"/>
            <p:cNvSpPr/>
            <p:nvPr/>
          </p:nvSpPr>
          <p:spPr>
            <a:xfrm>
              <a:off x="11006138" y="4371975"/>
              <a:ext cx="900000" cy="1092300"/>
            </a:xfrm>
            <a:custGeom>
              <a:rect b="b" l="l" r="r" t="t"/>
              <a:pathLst>
                <a:path extrusionOk="0" h="120000" w="120000">
                  <a:moveTo>
                    <a:pt x="0" y="73953"/>
                  </a:moveTo>
                  <a:lnTo>
                    <a:pt x="120000" y="0"/>
                  </a:lnTo>
                  <a:lnTo>
                    <a:pt x="120000" y="120000"/>
                  </a:lnTo>
                  <a:lnTo>
                    <a:pt x="0" y="7395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3" name="Google Shape;1543;p101"/>
            <p:cNvSpPr/>
            <p:nvPr/>
          </p:nvSpPr>
          <p:spPr>
            <a:xfrm>
              <a:off x="10987088" y="4352925"/>
              <a:ext cx="938100" cy="1130400"/>
            </a:xfrm>
            <a:custGeom>
              <a:rect b="b" l="l" r="r" t="t"/>
              <a:pathLst>
                <a:path extrusionOk="0" h="120000" w="120000">
                  <a:moveTo>
                    <a:pt x="117567" y="120000"/>
                  </a:moveTo>
                  <a:cubicBezTo>
                    <a:pt x="117567" y="120000"/>
                    <a:pt x="117567" y="120000"/>
                    <a:pt x="116756" y="120000"/>
                  </a:cubicBezTo>
                  <a:cubicBezTo>
                    <a:pt x="1621" y="75505"/>
                    <a:pt x="1621" y="75505"/>
                    <a:pt x="1621" y="75505"/>
                  </a:cubicBezTo>
                  <a:cubicBezTo>
                    <a:pt x="810" y="75505"/>
                    <a:pt x="0" y="74831"/>
                    <a:pt x="0" y="74157"/>
                  </a:cubicBezTo>
                  <a:cubicBezTo>
                    <a:pt x="0" y="73483"/>
                    <a:pt x="0" y="72808"/>
                    <a:pt x="810" y="72134"/>
                  </a:cubicBezTo>
                  <a:cubicBezTo>
                    <a:pt x="116756" y="674"/>
                    <a:pt x="116756" y="674"/>
                    <a:pt x="116756" y="674"/>
                  </a:cubicBezTo>
                  <a:cubicBezTo>
                    <a:pt x="117567" y="0"/>
                    <a:pt x="118378" y="0"/>
                    <a:pt x="119189" y="0"/>
                  </a:cubicBezTo>
                  <a:cubicBezTo>
                    <a:pt x="120000" y="674"/>
                    <a:pt x="120000" y="1348"/>
                    <a:pt x="120000" y="2022"/>
                  </a:cubicBezTo>
                  <a:cubicBezTo>
                    <a:pt x="120000" y="117977"/>
                    <a:pt x="120000" y="117977"/>
                    <a:pt x="120000" y="117977"/>
                  </a:cubicBezTo>
                  <a:cubicBezTo>
                    <a:pt x="120000" y="118651"/>
                    <a:pt x="120000" y="119325"/>
                    <a:pt x="119189" y="119325"/>
                  </a:cubicBezTo>
                  <a:cubicBezTo>
                    <a:pt x="119189" y="120000"/>
                    <a:pt x="118378" y="120000"/>
                    <a:pt x="117567" y="120000"/>
                  </a:cubicBezTo>
                  <a:close/>
                  <a:moveTo>
                    <a:pt x="7297" y="73483"/>
                  </a:moveTo>
                  <a:cubicBezTo>
                    <a:pt x="115135" y="114606"/>
                    <a:pt x="115135" y="114606"/>
                    <a:pt x="115135" y="114606"/>
                  </a:cubicBezTo>
                  <a:cubicBezTo>
                    <a:pt x="115135" y="6067"/>
                    <a:pt x="115135" y="6067"/>
                    <a:pt x="115135" y="6067"/>
                  </a:cubicBezTo>
                  <a:lnTo>
                    <a:pt x="7297" y="73483"/>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4" name="Google Shape;1544;p101"/>
            <p:cNvSpPr/>
            <p:nvPr/>
          </p:nvSpPr>
          <p:spPr>
            <a:xfrm>
              <a:off x="11906251" y="4371975"/>
              <a:ext cx="1650900" cy="1314300"/>
            </a:xfrm>
            <a:custGeom>
              <a:rect b="b" l="l" r="r" t="t"/>
              <a:pathLst>
                <a:path extrusionOk="0" h="120000" w="120000">
                  <a:moveTo>
                    <a:pt x="120000" y="41159"/>
                  </a:moveTo>
                  <a:lnTo>
                    <a:pt x="47538" y="120000"/>
                  </a:lnTo>
                  <a:lnTo>
                    <a:pt x="0" y="99710"/>
                  </a:lnTo>
                  <a:lnTo>
                    <a:pt x="0" y="0"/>
                  </a:lnTo>
                  <a:lnTo>
                    <a:pt x="120000" y="41159"/>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5" name="Google Shape;1545;p101"/>
            <p:cNvSpPr/>
            <p:nvPr/>
          </p:nvSpPr>
          <p:spPr>
            <a:xfrm>
              <a:off x="11887201" y="4352925"/>
              <a:ext cx="1695600" cy="1352700"/>
            </a:xfrm>
            <a:custGeom>
              <a:rect b="b" l="l" r="r" t="t"/>
              <a:pathLst>
                <a:path extrusionOk="0" h="120000" w="120000">
                  <a:moveTo>
                    <a:pt x="47640" y="119999"/>
                  </a:moveTo>
                  <a:cubicBezTo>
                    <a:pt x="47640" y="119999"/>
                    <a:pt x="47191" y="119999"/>
                    <a:pt x="47191" y="119999"/>
                  </a:cubicBezTo>
                  <a:cubicBezTo>
                    <a:pt x="898" y="100281"/>
                    <a:pt x="898" y="100281"/>
                    <a:pt x="898" y="100281"/>
                  </a:cubicBezTo>
                  <a:cubicBezTo>
                    <a:pt x="449" y="99718"/>
                    <a:pt x="0" y="99154"/>
                    <a:pt x="0" y="98591"/>
                  </a:cubicBezTo>
                  <a:cubicBezTo>
                    <a:pt x="0" y="1690"/>
                    <a:pt x="0" y="1690"/>
                    <a:pt x="0" y="1690"/>
                  </a:cubicBezTo>
                  <a:cubicBezTo>
                    <a:pt x="0" y="1126"/>
                    <a:pt x="449" y="563"/>
                    <a:pt x="898" y="563"/>
                  </a:cubicBezTo>
                  <a:cubicBezTo>
                    <a:pt x="898" y="0"/>
                    <a:pt x="1348" y="0"/>
                    <a:pt x="1797" y="0"/>
                  </a:cubicBezTo>
                  <a:cubicBezTo>
                    <a:pt x="118651" y="40000"/>
                    <a:pt x="118651" y="40000"/>
                    <a:pt x="118651" y="40000"/>
                  </a:cubicBezTo>
                  <a:cubicBezTo>
                    <a:pt x="119101" y="40000"/>
                    <a:pt x="119550" y="40563"/>
                    <a:pt x="119550" y="41126"/>
                  </a:cubicBezTo>
                  <a:cubicBezTo>
                    <a:pt x="120000" y="41690"/>
                    <a:pt x="119550" y="42816"/>
                    <a:pt x="119101" y="42816"/>
                  </a:cubicBezTo>
                  <a:cubicBezTo>
                    <a:pt x="48539" y="119999"/>
                    <a:pt x="48539" y="119999"/>
                    <a:pt x="48539" y="119999"/>
                  </a:cubicBezTo>
                  <a:cubicBezTo>
                    <a:pt x="48089" y="119999"/>
                    <a:pt x="48089" y="119999"/>
                    <a:pt x="47640" y="119999"/>
                  </a:cubicBezTo>
                  <a:close/>
                  <a:moveTo>
                    <a:pt x="2696" y="97464"/>
                  </a:moveTo>
                  <a:cubicBezTo>
                    <a:pt x="47191" y="116619"/>
                    <a:pt x="47191" y="116619"/>
                    <a:pt x="47191" y="116619"/>
                  </a:cubicBezTo>
                  <a:cubicBezTo>
                    <a:pt x="115505" y="42253"/>
                    <a:pt x="115505" y="42253"/>
                    <a:pt x="115505" y="42253"/>
                  </a:cubicBezTo>
                  <a:cubicBezTo>
                    <a:pt x="2696" y="3943"/>
                    <a:pt x="2696" y="3943"/>
                    <a:pt x="2696" y="3943"/>
                  </a:cubicBezTo>
                  <a:lnTo>
                    <a:pt x="2696" y="97464"/>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6" name="Google Shape;1546;p101"/>
            <p:cNvSpPr/>
            <p:nvPr/>
          </p:nvSpPr>
          <p:spPr>
            <a:xfrm>
              <a:off x="10752138" y="5045075"/>
              <a:ext cx="266700" cy="679500"/>
            </a:xfrm>
            <a:custGeom>
              <a:rect b="b" l="l" r="r" t="t"/>
              <a:pathLst>
                <a:path extrusionOk="0" h="120000" w="120000">
                  <a:moveTo>
                    <a:pt x="114285" y="0"/>
                  </a:moveTo>
                  <a:lnTo>
                    <a:pt x="0" y="120000"/>
                  </a:lnTo>
                  <a:lnTo>
                    <a:pt x="120000" y="77383"/>
                  </a:lnTo>
                  <a:lnTo>
                    <a:pt x="114285"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7" name="Google Shape;1547;p101"/>
            <p:cNvSpPr/>
            <p:nvPr/>
          </p:nvSpPr>
          <p:spPr>
            <a:xfrm>
              <a:off x="10733088" y="5026025"/>
              <a:ext cx="304800" cy="717600"/>
            </a:xfrm>
            <a:custGeom>
              <a:rect b="b" l="l" r="r" t="t"/>
              <a:pathLst>
                <a:path extrusionOk="0" h="120000" w="120000">
                  <a:moveTo>
                    <a:pt x="7500" y="120000"/>
                  </a:moveTo>
                  <a:cubicBezTo>
                    <a:pt x="7500" y="120000"/>
                    <a:pt x="5000" y="120000"/>
                    <a:pt x="5000" y="120000"/>
                  </a:cubicBezTo>
                  <a:cubicBezTo>
                    <a:pt x="2500" y="118938"/>
                    <a:pt x="0" y="117876"/>
                    <a:pt x="2500" y="115752"/>
                  </a:cubicBezTo>
                  <a:cubicBezTo>
                    <a:pt x="100000" y="2123"/>
                    <a:pt x="100000" y="2123"/>
                    <a:pt x="100000" y="2123"/>
                  </a:cubicBezTo>
                  <a:cubicBezTo>
                    <a:pt x="102500" y="1061"/>
                    <a:pt x="105000" y="0"/>
                    <a:pt x="107500" y="1061"/>
                  </a:cubicBezTo>
                  <a:cubicBezTo>
                    <a:pt x="112500" y="1061"/>
                    <a:pt x="115000" y="2123"/>
                    <a:pt x="115000" y="3185"/>
                  </a:cubicBezTo>
                  <a:cubicBezTo>
                    <a:pt x="120000" y="76460"/>
                    <a:pt x="120000" y="76460"/>
                    <a:pt x="120000" y="76460"/>
                  </a:cubicBezTo>
                  <a:cubicBezTo>
                    <a:pt x="120000" y="76460"/>
                    <a:pt x="120000" y="77522"/>
                    <a:pt x="117500" y="78584"/>
                  </a:cubicBezTo>
                  <a:cubicBezTo>
                    <a:pt x="12500" y="118938"/>
                    <a:pt x="12500" y="118938"/>
                    <a:pt x="12500" y="118938"/>
                  </a:cubicBezTo>
                  <a:cubicBezTo>
                    <a:pt x="12500" y="120000"/>
                    <a:pt x="10000" y="120000"/>
                    <a:pt x="7500" y="120000"/>
                  </a:cubicBezTo>
                  <a:close/>
                  <a:moveTo>
                    <a:pt x="100000" y="20176"/>
                  </a:moveTo>
                  <a:cubicBezTo>
                    <a:pt x="27500" y="105132"/>
                    <a:pt x="27500" y="105132"/>
                    <a:pt x="27500" y="105132"/>
                  </a:cubicBezTo>
                  <a:cubicBezTo>
                    <a:pt x="105000" y="74336"/>
                    <a:pt x="105000" y="74336"/>
                    <a:pt x="105000" y="74336"/>
                  </a:cubicBezTo>
                  <a:lnTo>
                    <a:pt x="100000" y="20176"/>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8" name="Google Shape;1548;p101"/>
            <p:cNvSpPr/>
            <p:nvPr/>
          </p:nvSpPr>
          <p:spPr>
            <a:xfrm>
              <a:off x="11215688" y="4562475"/>
              <a:ext cx="1839900" cy="1792200"/>
            </a:xfrm>
            <a:custGeom>
              <a:rect b="b" l="l" r="r" t="t"/>
              <a:pathLst>
                <a:path extrusionOk="0" h="120000" w="120000">
                  <a:moveTo>
                    <a:pt x="413" y="63829"/>
                  </a:moveTo>
                  <a:cubicBezTo>
                    <a:pt x="413" y="64255"/>
                    <a:pt x="413" y="64255"/>
                    <a:pt x="413" y="64255"/>
                  </a:cubicBezTo>
                  <a:cubicBezTo>
                    <a:pt x="413" y="64255"/>
                    <a:pt x="413" y="64255"/>
                    <a:pt x="827" y="64255"/>
                  </a:cubicBezTo>
                  <a:cubicBezTo>
                    <a:pt x="827" y="64255"/>
                    <a:pt x="827" y="64255"/>
                    <a:pt x="827" y="64255"/>
                  </a:cubicBezTo>
                  <a:cubicBezTo>
                    <a:pt x="827" y="64255"/>
                    <a:pt x="1241" y="64255"/>
                    <a:pt x="1241" y="64680"/>
                  </a:cubicBezTo>
                  <a:cubicBezTo>
                    <a:pt x="1241" y="64680"/>
                    <a:pt x="1241" y="64680"/>
                    <a:pt x="1241" y="64680"/>
                  </a:cubicBezTo>
                  <a:cubicBezTo>
                    <a:pt x="1241" y="64680"/>
                    <a:pt x="1241" y="64680"/>
                    <a:pt x="1241" y="64680"/>
                  </a:cubicBezTo>
                  <a:cubicBezTo>
                    <a:pt x="14068" y="65957"/>
                    <a:pt x="14068" y="65957"/>
                    <a:pt x="14068" y="65957"/>
                  </a:cubicBezTo>
                  <a:cubicBezTo>
                    <a:pt x="14482" y="69361"/>
                    <a:pt x="14896" y="73191"/>
                    <a:pt x="16137" y="76595"/>
                  </a:cubicBezTo>
                  <a:cubicBezTo>
                    <a:pt x="5379" y="84680"/>
                    <a:pt x="5379" y="84680"/>
                    <a:pt x="5379" y="84680"/>
                  </a:cubicBezTo>
                  <a:cubicBezTo>
                    <a:pt x="5379" y="84680"/>
                    <a:pt x="5379" y="84680"/>
                    <a:pt x="5379" y="84680"/>
                  </a:cubicBezTo>
                  <a:cubicBezTo>
                    <a:pt x="5379" y="85106"/>
                    <a:pt x="5379" y="85106"/>
                    <a:pt x="4965" y="85106"/>
                  </a:cubicBezTo>
                  <a:cubicBezTo>
                    <a:pt x="4965" y="85106"/>
                    <a:pt x="4965" y="85106"/>
                    <a:pt x="4965" y="85106"/>
                  </a:cubicBezTo>
                  <a:cubicBezTo>
                    <a:pt x="4965" y="85106"/>
                    <a:pt x="4965" y="85106"/>
                    <a:pt x="4965" y="85106"/>
                  </a:cubicBezTo>
                  <a:cubicBezTo>
                    <a:pt x="4965" y="85531"/>
                    <a:pt x="4965" y="85531"/>
                    <a:pt x="4965" y="85531"/>
                  </a:cubicBezTo>
                  <a:cubicBezTo>
                    <a:pt x="4965" y="85531"/>
                    <a:pt x="4965" y="85531"/>
                    <a:pt x="4965" y="85531"/>
                  </a:cubicBezTo>
                  <a:cubicBezTo>
                    <a:pt x="4965" y="85531"/>
                    <a:pt x="4965" y="85531"/>
                    <a:pt x="4965" y="85957"/>
                  </a:cubicBezTo>
                  <a:cubicBezTo>
                    <a:pt x="4965" y="85957"/>
                    <a:pt x="4965" y="85957"/>
                    <a:pt x="4965" y="85957"/>
                  </a:cubicBezTo>
                  <a:cubicBezTo>
                    <a:pt x="4965" y="85957"/>
                    <a:pt x="4965" y="85957"/>
                    <a:pt x="4965" y="85957"/>
                  </a:cubicBezTo>
                  <a:cubicBezTo>
                    <a:pt x="4965" y="85957"/>
                    <a:pt x="4965" y="86382"/>
                    <a:pt x="4965" y="86382"/>
                  </a:cubicBezTo>
                  <a:cubicBezTo>
                    <a:pt x="4965" y="86382"/>
                    <a:pt x="4965" y="86382"/>
                    <a:pt x="4965" y="86382"/>
                  </a:cubicBezTo>
                  <a:cubicBezTo>
                    <a:pt x="4965" y="86382"/>
                    <a:pt x="4965" y="86382"/>
                    <a:pt x="4965" y="86382"/>
                  </a:cubicBezTo>
                  <a:cubicBezTo>
                    <a:pt x="4965" y="86382"/>
                    <a:pt x="4965" y="86382"/>
                    <a:pt x="4965" y="86382"/>
                  </a:cubicBezTo>
                  <a:cubicBezTo>
                    <a:pt x="12827" y="99148"/>
                    <a:pt x="12827" y="99148"/>
                    <a:pt x="12827" y="99148"/>
                  </a:cubicBezTo>
                  <a:cubicBezTo>
                    <a:pt x="12827" y="99148"/>
                    <a:pt x="12827" y="99574"/>
                    <a:pt x="12827" y="99574"/>
                  </a:cubicBezTo>
                  <a:cubicBezTo>
                    <a:pt x="12827" y="99574"/>
                    <a:pt x="12827" y="99574"/>
                    <a:pt x="12827" y="99574"/>
                  </a:cubicBezTo>
                  <a:cubicBezTo>
                    <a:pt x="12827" y="99574"/>
                    <a:pt x="12827" y="99574"/>
                    <a:pt x="12827" y="99574"/>
                  </a:cubicBezTo>
                  <a:cubicBezTo>
                    <a:pt x="12827" y="99574"/>
                    <a:pt x="12827" y="99574"/>
                    <a:pt x="12827" y="99574"/>
                  </a:cubicBezTo>
                  <a:cubicBezTo>
                    <a:pt x="12827" y="99574"/>
                    <a:pt x="13241" y="99574"/>
                    <a:pt x="13241" y="99574"/>
                  </a:cubicBezTo>
                  <a:cubicBezTo>
                    <a:pt x="13241" y="99574"/>
                    <a:pt x="13241" y="100000"/>
                    <a:pt x="13241" y="100000"/>
                  </a:cubicBezTo>
                  <a:cubicBezTo>
                    <a:pt x="13241" y="100000"/>
                    <a:pt x="13241" y="100000"/>
                    <a:pt x="13241" y="100000"/>
                  </a:cubicBezTo>
                  <a:cubicBezTo>
                    <a:pt x="13655" y="100000"/>
                    <a:pt x="13655" y="100000"/>
                    <a:pt x="13655" y="100000"/>
                  </a:cubicBezTo>
                  <a:cubicBezTo>
                    <a:pt x="13655" y="100000"/>
                    <a:pt x="13655" y="100000"/>
                    <a:pt x="13655" y="100000"/>
                  </a:cubicBezTo>
                  <a:cubicBezTo>
                    <a:pt x="14068" y="100000"/>
                    <a:pt x="14068" y="100000"/>
                    <a:pt x="14068" y="100000"/>
                  </a:cubicBezTo>
                  <a:cubicBezTo>
                    <a:pt x="14068" y="100000"/>
                    <a:pt x="14068" y="100000"/>
                    <a:pt x="14482" y="100000"/>
                  </a:cubicBezTo>
                  <a:cubicBezTo>
                    <a:pt x="14482" y="100000"/>
                    <a:pt x="14482" y="100000"/>
                    <a:pt x="14482" y="99574"/>
                  </a:cubicBezTo>
                  <a:cubicBezTo>
                    <a:pt x="14482" y="99574"/>
                    <a:pt x="14482" y="99574"/>
                    <a:pt x="14482" y="99574"/>
                  </a:cubicBezTo>
                  <a:cubicBezTo>
                    <a:pt x="14482" y="99574"/>
                    <a:pt x="14482" y="99574"/>
                    <a:pt x="14482" y="99574"/>
                  </a:cubicBezTo>
                  <a:cubicBezTo>
                    <a:pt x="24827" y="92340"/>
                    <a:pt x="24827" y="92340"/>
                    <a:pt x="24827" y="92340"/>
                  </a:cubicBezTo>
                  <a:cubicBezTo>
                    <a:pt x="27724" y="95744"/>
                    <a:pt x="31034" y="98297"/>
                    <a:pt x="34758" y="100851"/>
                  </a:cubicBezTo>
                  <a:cubicBezTo>
                    <a:pt x="30206" y="113191"/>
                    <a:pt x="30206" y="113191"/>
                    <a:pt x="30206" y="113191"/>
                  </a:cubicBezTo>
                  <a:cubicBezTo>
                    <a:pt x="30206" y="113191"/>
                    <a:pt x="30206" y="113191"/>
                    <a:pt x="30206" y="113191"/>
                  </a:cubicBezTo>
                  <a:cubicBezTo>
                    <a:pt x="30206" y="113191"/>
                    <a:pt x="30206" y="113191"/>
                    <a:pt x="30206" y="113191"/>
                  </a:cubicBezTo>
                  <a:cubicBezTo>
                    <a:pt x="30206" y="113191"/>
                    <a:pt x="30206" y="113191"/>
                    <a:pt x="30206" y="113191"/>
                  </a:cubicBezTo>
                  <a:cubicBezTo>
                    <a:pt x="30206" y="113191"/>
                    <a:pt x="30206" y="113617"/>
                    <a:pt x="30206" y="113617"/>
                  </a:cubicBezTo>
                  <a:cubicBezTo>
                    <a:pt x="30206" y="113617"/>
                    <a:pt x="30206" y="113617"/>
                    <a:pt x="30206" y="113617"/>
                  </a:cubicBezTo>
                  <a:cubicBezTo>
                    <a:pt x="30206" y="114042"/>
                    <a:pt x="30206" y="114042"/>
                    <a:pt x="30206" y="114042"/>
                  </a:cubicBezTo>
                  <a:cubicBezTo>
                    <a:pt x="30206" y="114042"/>
                    <a:pt x="30206" y="114042"/>
                    <a:pt x="30206" y="114042"/>
                  </a:cubicBezTo>
                  <a:cubicBezTo>
                    <a:pt x="30206" y="114468"/>
                    <a:pt x="30206" y="114468"/>
                    <a:pt x="30620" y="114468"/>
                  </a:cubicBezTo>
                  <a:cubicBezTo>
                    <a:pt x="30620" y="114468"/>
                    <a:pt x="30620" y="114468"/>
                    <a:pt x="30620" y="114468"/>
                  </a:cubicBezTo>
                  <a:cubicBezTo>
                    <a:pt x="30620" y="114468"/>
                    <a:pt x="30620" y="114893"/>
                    <a:pt x="30620" y="114893"/>
                  </a:cubicBezTo>
                  <a:cubicBezTo>
                    <a:pt x="31034" y="114893"/>
                    <a:pt x="31034" y="114893"/>
                    <a:pt x="31034" y="114893"/>
                  </a:cubicBezTo>
                  <a:cubicBezTo>
                    <a:pt x="31034" y="114893"/>
                    <a:pt x="31034" y="114893"/>
                    <a:pt x="31034" y="114893"/>
                  </a:cubicBezTo>
                  <a:cubicBezTo>
                    <a:pt x="44275" y="120000"/>
                    <a:pt x="44275" y="120000"/>
                    <a:pt x="44275" y="120000"/>
                  </a:cubicBezTo>
                  <a:cubicBezTo>
                    <a:pt x="44275" y="120000"/>
                    <a:pt x="44275" y="120000"/>
                    <a:pt x="44275" y="120000"/>
                  </a:cubicBezTo>
                  <a:cubicBezTo>
                    <a:pt x="44275" y="120000"/>
                    <a:pt x="44275" y="120000"/>
                    <a:pt x="44275" y="120000"/>
                  </a:cubicBezTo>
                  <a:cubicBezTo>
                    <a:pt x="44275" y="120000"/>
                    <a:pt x="44689" y="120000"/>
                    <a:pt x="44689" y="120000"/>
                  </a:cubicBezTo>
                  <a:cubicBezTo>
                    <a:pt x="44689" y="120000"/>
                    <a:pt x="44689" y="120000"/>
                    <a:pt x="44689" y="120000"/>
                  </a:cubicBezTo>
                  <a:cubicBezTo>
                    <a:pt x="44689" y="120000"/>
                    <a:pt x="44689" y="120000"/>
                    <a:pt x="44689" y="120000"/>
                  </a:cubicBezTo>
                  <a:cubicBezTo>
                    <a:pt x="44689" y="120000"/>
                    <a:pt x="44689" y="120000"/>
                    <a:pt x="44689" y="120000"/>
                  </a:cubicBezTo>
                  <a:cubicBezTo>
                    <a:pt x="44689" y="120000"/>
                    <a:pt x="44689" y="120000"/>
                    <a:pt x="44689" y="120000"/>
                  </a:cubicBezTo>
                  <a:cubicBezTo>
                    <a:pt x="44689" y="120000"/>
                    <a:pt x="44689" y="120000"/>
                    <a:pt x="44689" y="120000"/>
                  </a:cubicBezTo>
                  <a:cubicBezTo>
                    <a:pt x="45103" y="120000"/>
                    <a:pt x="45103" y="120000"/>
                    <a:pt x="45103" y="120000"/>
                  </a:cubicBezTo>
                  <a:cubicBezTo>
                    <a:pt x="45103" y="120000"/>
                    <a:pt x="45103" y="120000"/>
                    <a:pt x="45103" y="120000"/>
                  </a:cubicBezTo>
                  <a:cubicBezTo>
                    <a:pt x="45103" y="120000"/>
                    <a:pt x="45103" y="120000"/>
                    <a:pt x="45103" y="120000"/>
                  </a:cubicBezTo>
                  <a:cubicBezTo>
                    <a:pt x="45103" y="120000"/>
                    <a:pt x="45103" y="120000"/>
                    <a:pt x="45517" y="120000"/>
                  </a:cubicBezTo>
                  <a:cubicBezTo>
                    <a:pt x="45517" y="120000"/>
                    <a:pt x="45517" y="119574"/>
                    <a:pt x="45517" y="119574"/>
                  </a:cubicBezTo>
                  <a:cubicBezTo>
                    <a:pt x="45517" y="119574"/>
                    <a:pt x="45517" y="119574"/>
                    <a:pt x="45517" y="119574"/>
                  </a:cubicBezTo>
                  <a:cubicBezTo>
                    <a:pt x="59172" y="109361"/>
                    <a:pt x="59172" y="109361"/>
                    <a:pt x="59172" y="109361"/>
                  </a:cubicBezTo>
                  <a:cubicBezTo>
                    <a:pt x="59172" y="109361"/>
                    <a:pt x="59172" y="109361"/>
                    <a:pt x="59172" y="109361"/>
                  </a:cubicBezTo>
                  <a:cubicBezTo>
                    <a:pt x="59172" y="109361"/>
                    <a:pt x="59172" y="108936"/>
                    <a:pt x="59172" y="108936"/>
                  </a:cubicBezTo>
                  <a:cubicBezTo>
                    <a:pt x="59586" y="108936"/>
                    <a:pt x="59586" y="108936"/>
                    <a:pt x="59586" y="108936"/>
                  </a:cubicBezTo>
                  <a:cubicBezTo>
                    <a:pt x="59586" y="108510"/>
                    <a:pt x="59586" y="108510"/>
                    <a:pt x="59586" y="108510"/>
                  </a:cubicBezTo>
                  <a:cubicBezTo>
                    <a:pt x="60000" y="106382"/>
                    <a:pt x="60000" y="106382"/>
                    <a:pt x="60000" y="106382"/>
                  </a:cubicBezTo>
                  <a:cubicBezTo>
                    <a:pt x="60413" y="106382"/>
                    <a:pt x="60827" y="105957"/>
                    <a:pt x="61241" y="105957"/>
                  </a:cubicBezTo>
                  <a:cubicBezTo>
                    <a:pt x="65379" y="119148"/>
                    <a:pt x="65379" y="119148"/>
                    <a:pt x="65379" y="119148"/>
                  </a:cubicBezTo>
                  <a:cubicBezTo>
                    <a:pt x="65379" y="119148"/>
                    <a:pt x="65379" y="119148"/>
                    <a:pt x="65379" y="119148"/>
                  </a:cubicBezTo>
                  <a:cubicBezTo>
                    <a:pt x="65379" y="119148"/>
                    <a:pt x="65379" y="119148"/>
                    <a:pt x="65379" y="119148"/>
                  </a:cubicBezTo>
                  <a:cubicBezTo>
                    <a:pt x="65379" y="119148"/>
                    <a:pt x="65793" y="119574"/>
                    <a:pt x="65793" y="119574"/>
                  </a:cubicBezTo>
                  <a:cubicBezTo>
                    <a:pt x="65793" y="119574"/>
                    <a:pt x="65793" y="119574"/>
                    <a:pt x="65793" y="119574"/>
                  </a:cubicBezTo>
                  <a:cubicBezTo>
                    <a:pt x="65793" y="119574"/>
                    <a:pt x="65793" y="119574"/>
                    <a:pt x="65793" y="119574"/>
                  </a:cubicBezTo>
                  <a:cubicBezTo>
                    <a:pt x="65793" y="120000"/>
                    <a:pt x="66206" y="120000"/>
                    <a:pt x="66206" y="120000"/>
                  </a:cubicBezTo>
                  <a:cubicBezTo>
                    <a:pt x="66206" y="120000"/>
                    <a:pt x="66206" y="120000"/>
                    <a:pt x="66206" y="120000"/>
                  </a:cubicBezTo>
                  <a:cubicBezTo>
                    <a:pt x="66206" y="120000"/>
                    <a:pt x="66206" y="120000"/>
                    <a:pt x="66206" y="120000"/>
                  </a:cubicBezTo>
                  <a:cubicBezTo>
                    <a:pt x="66620" y="120000"/>
                    <a:pt x="66620" y="120000"/>
                    <a:pt x="66620" y="120000"/>
                  </a:cubicBezTo>
                  <a:cubicBezTo>
                    <a:pt x="67034" y="120000"/>
                    <a:pt x="67034" y="120000"/>
                    <a:pt x="67034" y="120000"/>
                  </a:cubicBezTo>
                  <a:cubicBezTo>
                    <a:pt x="67034" y="120000"/>
                    <a:pt x="67034" y="120000"/>
                    <a:pt x="67034" y="120000"/>
                  </a:cubicBezTo>
                  <a:cubicBezTo>
                    <a:pt x="67034" y="120000"/>
                    <a:pt x="67034" y="120000"/>
                    <a:pt x="67034" y="120000"/>
                  </a:cubicBezTo>
                  <a:cubicBezTo>
                    <a:pt x="80275" y="114893"/>
                    <a:pt x="80275" y="114893"/>
                    <a:pt x="80275" y="114893"/>
                  </a:cubicBezTo>
                  <a:cubicBezTo>
                    <a:pt x="80275" y="114893"/>
                    <a:pt x="80275" y="114893"/>
                    <a:pt x="80275" y="114893"/>
                  </a:cubicBezTo>
                  <a:cubicBezTo>
                    <a:pt x="80275" y="114893"/>
                    <a:pt x="80275" y="114893"/>
                    <a:pt x="80275" y="114893"/>
                  </a:cubicBezTo>
                  <a:cubicBezTo>
                    <a:pt x="80275" y="114893"/>
                    <a:pt x="80275" y="114893"/>
                    <a:pt x="80275" y="114893"/>
                  </a:cubicBezTo>
                  <a:cubicBezTo>
                    <a:pt x="80275" y="114893"/>
                    <a:pt x="80275" y="114893"/>
                    <a:pt x="80275" y="114893"/>
                  </a:cubicBezTo>
                  <a:cubicBezTo>
                    <a:pt x="80275" y="114893"/>
                    <a:pt x="80689" y="114893"/>
                    <a:pt x="80689" y="114893"/>
                  </a:cubicBezTo>
                  <a:cubicBezTo>
                    <a:pt x="93931" y="104680"/>
                    <a:pt x="93931" y="104680"/>
                    <a:pt x="93931" y="104680"/>
                  </a:cubicBezTo>
                  <a:cubicBezTo>
                    <a:pt x="93931" y="104255"/>
                    <a:pt x="93931" y="104255"/>
                    <a:pt x="94344" y="104255"/>
                  </a:cubicBezTo>
                  <a:cubicBezTo>
                    <a:pt x="94344" y="104255"/>
                    <a:pt x="94344" y="104255"/>
                    <a:pt x="94344" y="104255"/>
                  </a:cubicBezTo>
                  <a:cubicBezTo>
                    <a:pt x="94344" y="104255"/>
                    <a:pt x="94344" y="104255"/>
                    <a:pt x="94344" y="103829"/>
                  </a:cubicBezTo>
                  <a:cubicBezTo>
                    <a:pt x="94344" y="103829"/>
                    <a:pt x="94344" y="103829"/>
                    <a:pt x="94344" y="103829"/>
                  </a:cubicBezTo>
                  <a:cubicBezTo>
                    <a:pt x="94344" y="103829"/>
                    <a:pt x="94344" y="103404"/>
                    <a:pt x="94344" y="103404"/>
                  </a:cubicBezTo>
                  <a:cubicBezTo>
                    <a:pt x="94344" y="103404"/>
                    <a:pt x="94344" y="103404"/>
                    <a:pt x="94344" y="103404"/>
                  </a:cubicBezTo>
                  <a:cubicBezTo>
                    <a:pt x="94344" y="102978"/>
                    <a:pt x="94344" y="102978"/>
                    <a:pt x="94344" y="102978"/>
                  </a:cubicBezTo>
                  <a:cubicBezTo>
                    <a:pt x="94344" y="102978"/>
                    <a:pt x="94344" y="102978"/>
                    <a:pt x="94344" y="102978"/>
                  </a:cubicBezTo>
                  <a:cubicBezTo>
                    <a:pt x="92275" y="98297"/>
                    <a:pt x="92275" y="98297"/>
                    <a:pt x="92275" y="98297"/>
                  </a:cubicBezTo>
                  <a:cubicBezTo>
                    <a:pt x="95172" y="100425"/>
                    <a:pt x="95172" y="100425"/>
                    <a:pt x="95172" y="100425"/>
                  </a:cubicBezTo>
                  <a:cubicBezTo>
                    <a:pt x="95172" y="100425"/>
                    <a:pt x="95172" y="100425"/>
                    <a:pt x="95172" y="100425"/>
                  </a:cubicBezTo>
                  <a:cubicBezTo>
                    <a:pt x="95172" y="100425"/>
                    <a:pt x="95172" y="100425"/>
                    <a:pt x="95172" y="100425"/>
                  </a:cubicBezTo>
                  <a:cubicBezTo>
                    <a:pt x="95172" y="100425"/>
                    <a:pt x="95172" y="100425"/>
                    <a:pt x="95172" y="100425"/>
                  </a:cubicBezTo>
                  <a:cubicBezTo>
                    <a:pt x="95172" y="100425"/>
                    <a:pt x="95172" y="100425"/>
                    <a:pt x="95172" y="100425"/>
                  </a:cubicBezTo>
                  <a:cubicBezTo>
                    <a:pt x="95586" y="100425"/>
                    <a:pt x="95586" y="100425"/>
                    <a:pt x="95586" y="100425"/>
                  </a:cubicBezTo>
                  <a:cubicBezTo>
                    <a:pt x="95586" y="100425"/>
                    <a:pt x="95586" y="100425"/>
                    <a:pt x="95586" y="100425"/>
                  </a:cubicBezTo>
                  <a:cubicBezTo>
                    <a:pt x="95586" y="100425"/>
                    <a:pt x="95586" y="100425"/>
                    <a:pt x="95586" y="100425"/>
                  </a:cubicBezTo>
                  <a:cubicBezTo>
                    <a:pt x="95586" y="100425"/>
                    <a:pt x="96000" y="100425"/>
                    <a:pt x="96000" y="100425"/>
                  </a:cubicBezTo>
                  <a:cubicBezTo>
                    <a:pt x="96000" y="100425"/>
                    <a:pt x="96000" y="100425"/>
                    <a:pt x="96000" y="100425"/>
                  </a:cubicBezTo>
                  <a:cubicBezTo>
                    <a:pt x="96000" y="100425"/>
                    <a:pt x="96000" y="100425"/>
                    <a:pt x="96000" y="100425"/>
                  </a:cubicBezTo>
                  <a:cubicBezTo>
                    <a:pt x="96000" y="100425"/>
                    <a:pt x="96000" y="100425"/>
                    <a:pt x="96000" y="100425"/>
                  </a:cubicBezTo>
                  <a:cubicBezTo>
                    <a:pt x="96000" y="100425"/>
                    <a:pt x="96000" y="100425"/>
                    <a:pt x="96000" y="100425"/>
                  </a:cubicBezTo>
                  <a:cubicBezTo>
                    <a:pt x="96000" y="100425"/>
                    <a:pt x="96413" y="100425"/>
                    <a:pt x="96413" y="100425"/>
                  </a:cubicBezTo>
                  <a:cubicBezTo>
                    <a:pt x="96413" y="100425"/>
                    <a:pt x="96413" y="100425"/>
                    <a:pt x="96413" y="100425"/>
                  </a:cubicBezTo>
                  <a:cubicBezTo>
                    <a:pt x="96413" y="100425"/>
                    <a:pt x="96413" y="100425"/>
                    <a:pt x="96413" y="100425"/>
                  </a:cubicBezTo>
                  <a:cubicBezTo>
                    <a:pt x="96413" y="100425"/>
                    <a:pt x="96413" y="100425"/>
                    <a:pt x="96413" y="100425"/>
                  </a:cubicBezTo>
                  <a:cubicBezTo>
                    <a:pt x="96413" y="100425"/>
                    <a:pt x="96827" y="100425"/>
                    <a:pt x="96827" y="100425"/>
                  </a:cubicBezTo>
                  <a:cubicBezTo>
                    <a:pt x="96827" y="100425"/>
                    <a:pt x="96827" y="100425"/>
                    <a:pt x="96827" y="100425"/>
                  </a:cubicBezTo>
                  <a:cubicBezTo>
                    <a:pt x="110068" y="89787"/>
                    <a:pt x="110068" y="89787"/>
                    <a:pt x="110068" y="89787"/>
                  </a:cubicBezTo>
                  <a:cubicBezTo>
                    <a:pt x="110068" y="89787"/>
                    <a:pt x="110068" y="89787"/>
                    <a:pt x="110068" y="89787"/>
                  </a:cubicBezTo>
                  <a:cubicBezTo>
                    <a:pt x="110482" y="89787"/>
                    <a:pt x="110482" y="89787"/>
                    <a:pt x="110482" y="89361"/>
                  </a:cubicBezTo>
                  <a:cubicBezTo>
                    <a:pt x="110482" y="89361"/>
                    <a:pt x="110482" y="89361"/>
                    <a:pt x="110482" y="89361"/>
                  </a:cubicBezTo>
                  <a:cubicBezTo>
                    <a:pt x="110482" y="89361"/>
                    <a:pt x="110482" y="89361"/>
                    <a:pt x="110482" y="89361"/>
                  </a:cubicBezTo>
                  <a:cubicBezTo>
                    <a:pt x="117103" y="76595"/>
                    <a:pt x="117103" y="76595"/>
                    <a:pt x="117103" y="76595"/>
                  </a:cubicBezTo>
                  <a:cubicBezTo>
                    <a:pt x="117103" y="76595"/>
                    <a:pt x="117103" y="76595"/>
                    <a:pt x="117103" y="76595"/>
                  </a:cubicBezTo>
                  <a:cubicBezTo>
                    <a:pt x="117103" y="76595"/>
                    <a:pt x="117103" y="76595"/>
                    <a:pt x="117103" y="76595"/>
                  </a:cubicBezTo>
                  <a:cubicBezTo>
                    <a:pt x="117103" y="76595"/>
                    <a:pt x="117103" y="76595"/>
                    <a:pt x="117103" y="76595"/>
                  </a:cubicBezTo>
                  <a:cubicBezTo>
                    <a:pt x="117103" y="76170"/>
                    <a:pt x="117103" y="76170"/>
                    <a:pt x="117103" y="76170"/>
                  </a:cubicBezTo>
                  <a:cubicBezTo>
                    <a:pt x="117103" y="76170"/>
                    <a:pt x="117103" y="76170"/>
                    <a:pt x="117103" y="76170"/>
                  </a:cubicBezTo>
                  <a:cubicBezTo>
                    <a:pt x="117103" y="76170"/>
                    <a:pt x="117103" y="76170"/>
                    <a:pt x="117103" y="75744"/>
                  </a:cubicBezTo>
                  <a:cubicBezTo>
                    <a:pt x="117103" y="75744"/>
                    <a:pt x="117103" y="75744"/>
                    <a:pt x="117103" y="75744"/>
                  </a:cubicBezTo>
                  <a:cubicBezTo>
                    <a:pt x="117103" y="75744"/>
                    <a:pt x="117103" y="75744"/>
                    <a:pt x="117103" y="75744"/>
                  </a:cubicBezTo>
                  <a:cubicBezTo>
                    <a:pt x="117103" y="75744"/>
                    <a:pt x="117103" y="75319"/>
                    <a:pt x="117103" y="75319"/>
                  </a:cubicBezTo>
                  <a:cubicBezTo>
                    <a:pt x="117103" y="75319"/>
                    <a:pt x="117103" y="75319"/>
                    <a:pt x="117103" y="75319"/>
                  </a:cubicBezTo>
                  <a:cubicBezTo>
                    <a:pt x="117103" y="75319"/>
                    <a:pt x="117103" y="75319"/>
                    <a:pt x="117103" y="75319"/>
                  </a:cubicBezTo>
                  <a:cubicBezTo>
                    <a:pt x="117103" y="75319"/>
                    <a:pt x="117103" y="75319"/>
                    <a:pt x="116689" y="75319"/>
                  </a:cubicBezTo>
                  <a:cubicBezTo>
                    <a:pt x="116689" y="75319"/>
                    <a:pt x="116689" y="74893"/>
                    <a:pt x="116689" y="74893"/>
                  </a:cubicBezTo>
                  <a:cubicBezTo>
                    <a:pt x="116689" y="74893"/>
                    <a:pt x="116689" y="74893"/>
                    <a:pt x="116689" y="74893"/>
                  </a:cubicBezTo>
                  <a:cubicBezTo>
                    <a:pt x="116689" y="74893"/>
                    <a:pt x="116689" y="74893"/>
                    <a:pt x="116689" y="74893"/>
                  </a:cubicBezTo>
                  <a:cubicBezTo>
                    <a:pt x="116689" y="74893"/>
                    <a:pt x="116689" y="74893"/>
                    <a:pt x="116689" y="74893"/>
                  </a:cubicBezTo>
                  <a:cubicBezTo>
                    <a:pt x="116689" y="74893"/>
                    <a:pt x="116689" y="74893"/>
                    <a:pt x="116689" y="74893"/>
                  </a:cubicBezTo>
                  <a:cubicBezTo>
                    <a:pt x="104275" y="68936"/>
                    <a:pt x="104275" y="68936"/>
                    <a:pt x="104275" y="68936"/>
                  </a:cubicBezTo>
                  <a:cubicBezTo>
                    <a:pt x="104689" y="67659"/>
                    <a:pt x="105103" y="66382"/>
                    <a:pt x="105517" y="65106"/>
                  </a:cubicBezTo>
                  <a:cubicBezTo>
                    <a:pt x="105517" y="65106"/>
                    <a:pt x="105517" y="65106"/>
                    <a:pt x="105517" y="65106"/>
                  </a:cubicBezTo>
                  <a:cubicBezTo>
                    <a:pt x="105517" y="65106"/>
                    <a:pt x="105517" y="65106"/>
                    <a:pt x="105517" y="65106"/>
                  </a:cubicBezTo>
                  <a:cubicBezTo>
                    <a:pt x="105517" y="65106"/>
                    <a:pt x="105517" y="65106"/>
                    <a:pt x="105517" y="65106"/>
                  </a:cubicBezTo>
                  <a:cubicBezTo>
                    <a:pt x="105517" y="65106"/>
                    <a:pt x="105517" y="65106"/>
                    <a:pt x="105517" y="65106"/>
                  </a:cubicBezTo>
                  <a:cubicBezTo>
                    <a:pt x="105517" y="65106"/>
                    <a:pt x="105517" y="65106"/>
                    <a:pt x="105931" y="65106"/>
                  </a:cubicBezTo>
                  <a:cubicBezTo>
                    <a:pt x="105931" y="65106"/>
                    <a:pt x="105931" y="65106"/>
                    <a:pt x="105931" y="65106"/>
                  </a:cubicBezTo>
                  <a:cubicBezTo>
                    <a:pt x="105931" y="65106"/>
                    <a:pt x="105931" y="65106"/>
                    <a:pt x="105931" y="65106"/>
                  </a:cubicBezTo>
                  <a:cubicBezTo>
                    <a:pt x="105931" y="65106"/>
                    <a:pt x="105931" y="65106"/>
                    <a:pt x="105931" y="64680"/>
                  </a:cubicBezTo>
                  <a:cubicBezTo>
                    <a:pt x="105931" y="64680"/>
                    <a:pt x="105931" y="64680"/>
                    <a:pt x="105931" y="64680"/>
                  </a:cubicBezTo>
                  <a:cubicBezTo>
                    <a:pt x="119586" y="54468"/>
                    <a:pt x="119586" y="54468"/>
                    <a:pt x="119586" y="54468"/>
                  </a:cubicBezTo>
                  <a:cubicBezTo>
                    <a:pt x="119586" y="54468"/>
                    <a:pt x="119586" y="54468"/>
                    <a:pt x="119586" y="54468"/>
                  </a:cubicBezTo>
                  <a:cubicBezTo>
                    <a:pt x="119586" y="54042"/>
                    <a:pt x="119586" y="54042"/>
                    <a:pt x="119586" y="54042"/>
                  </a:cubicBezTo>
                  <a:cubicBezTo>
                    <a:pt x="120000" y="54042"/>
                    <a:pt x="120000" y="54042"/>
                    <a:pt x="120000" y="54042"/>
                  </a:cubicBezTo>
                  <a:cubicBezTo>
                    <a:pt x="120000" y="53617"/>
                    <a:pt x="120000" y="53617"/>
                    <a:pt x="120000" y="53617"/>
                  </a:cubicBezTo>
                  <a:cubicBezTo>
                    <a:pt x="120000" y="53617"/>
                    <a:pt x="120000" y="53617"/>
                    <a:pt x="120000" y="53191"/>
                  </a:cubicBezTo>
                  <a:cubicBezTo>
                    <a:pt x="120000" y="53191"/>
                    <a:pt x="120000" y="53191"/>
                    <a:pt x="120000" y="53191"/>
                  </a:cubicBezTo>
                  <a:cubicBezTo>
                    <a:pt x="116689" y="38723"/>
                    <a:pt x="116689" y="38723"/>
                    <a:pt x="116689" y="38723"/>
                  </a:cubicBezTo>
                  <a:cubicBezTo>
                    <a:pt x="116689" y="38723"/>
                    <a:pt x="116689" y="38723"/>
                    <a:pt x="116689" y="38723"/>
                  </a:cubicBezTo>
                  <a:cubicBezTo>
                    <a:pt x="116689" y="38723"/>
                    <a:pt x="116689" y="38723"/>
                    <a:pt x="116689" y="38723"/>
                  </a:cubicBezTo>
                  <a:cubicBezTo>
                    <a:pt x="116689" y="38723"/>
                    <a:pt x="116689" y="38723"/>
                    <a:pt x="116689" y="38723"/>
                  </a:cubicBezTo>
                  <a:cubicBezTo>
                    <a:pt x="116689" y="38297"/>
                    <a:pt x="116689" y="38297"/>
                    <a:pt x="116689" y="38297"/>
                  </a:cubicBezTo>
                  <a:cubicBezTo>
                    <a:pt x="116689" y="38297"/>
                    <a:pt x="116689" y="38297"/>
                    <a:pt x="116689" y="38297"/>
                  </a:cubicBezTo>
                  <a:cubicBezTo>
                    <a:pt x="116689" y="38297"/>
                    <a:pt x="116689" y="37872"/>
                    <a:pt x="116689" y="37872"/>
                  </a:cubicBezTo>
                  <a:cubicBezTo>
                    <a:pt x="116689" y="37872"/>
                    <a:pt x="116689" y="37872"/>
                    <a:pt x="116689" y="37872"/>
                  </a:cubicBezTo>
                  <a:cubicBezTo>
                    <a:pt x="116689" y="37872"/>
                    <a:pt x="116689" y="37872"/>
                    <a:pt x="116275" y="37872"/>
                  </a:cubicBezTo>
                  <a:cubicBezTo>
                    <a:pt x="116275" y="37872"/>
                    <a:pt x="116275" y="37872"/>
                    <a:pt x="116275" y="37872"/>
                  </a:cubicBezTo>
                  <a:cubicBezTo>
                    <a:pt x="116275" y="37872"/>
                    <a:pt x="116275" y="37872"/>
                    <a:pt x="116275" y="37872"/>
                  </a:cubicBezTo>
                  <a:cubicBezTo>
                    <a:pt x="116275" y="37872"/>
                    <a:pt x="116275" y="37872"/>
                    <a:pt x="116275" y="37872"/>
                  </a:cubicBezTo>
                  <a:cubicBezTo>
                    <a:pt x="116275" y="37872"/>
                    <a:pt x="115862" y="37872"/>
                    <a:pt x="115862" y="37872"/>
                  </a:cubicBezTo>
                  <a:cubicBezTo>
                    <a:pt x="115862" y="37446"/>
                    <a:pt x="115862" y="37446"/>
                    <a:pt x="115862" y="37446"/>
                  </a:cubicBezTo>
                  <a:cubicBezTo>
                    <a:pt x="115862" y="37446"/>
                    <a:pt x="115862" y="37446"/>
                    <a:pt x="115862" y="37446"/>
                  </a:cubicBezTo>
                  <a:cubicBezTo>
                    <a:pt x="115862" y="37446"/>
                    <a:pt x="115448" y="37446"/>
                    <a:pt x="115448" y="37446"/>
                  </a:cubicBezTo>
                  <a:cubicBezTo>
                    <a:pt x="115448" y="37446"/>
                    <a:pt x="115448" y="37446"/>
                    <a:pt x="115448" y="37446"/>
                  </a:cubicBezTo>
                  <a:cubicBezTo>
                    <a:pt x="115448" y="37446"/>
                    <a:pt x="115448" y="37446"/>
                    <a:pt x="115448" y="37446"/>
                  </a:cubicBezTo>
                  <a:cubicBezTo>
                    <a:pt x="115448" y="37446"/>
                    <a:pt x="115448" y="37446"/>
                    <a:pt x="115448" y="37446"/>
                  </a:cubicBezTo>
                  <a:cubicBezTo>
                    <a:pt x="115448" y="37446"/>
                    <a:pt x="115448" y="37446"/>
                    <a:pt x="115448" y="37446"/>
                  </a:cubicBezTo>
                  <a:cubicBezTo>
                    <a:pt x="102620" y="40851"/>
                    <a:pt x="102620" y="40851"/>
                    <a:pt x="102620" y="40851"/>
                  </a:cubicBezTo>
                  <a:cubicBezTo>
                    <a:pt x="100965" y="36595"/>
                    <a:pt x="98896" y="32765"/>
                    <a:pt x="96000" y="29361"/>
                  </a:cubicBezTo>
                  <a:cubicBezTo>
                    <a:pt x="104689" y="20000"/>
                    <a:pt x="104689" y="20000"/>
                    <a:pt x="104689" y="20000"/>
                  </a:cubicBezTo>
                  <a:cubicBezTo>
                    <a:pt x="104689" y="20000"/>
                    <a:pt x="104689" y="19574"/>
                    <a:pt x="104689" y="19574"/>
                  </a:cubicBezTo>
                  <a:cubicBezTo>
                    <a:pt x="104689" y="19574"/>
                    <a:pt x="104689" y="19574"/>
                    <a:pt x="104689" y="19574"/>
                  </a:cubicBezTo>
                  <a:cubicBezTo>
                    <a:pt x="104689" y="19574"/>
                    <a:pt x="104689" y="19574"/>
                    <a:pt x="104689" y="19574"/>
                  </a:cubicBezTo>
                  <a:cubicBezTo>
                    <a:pt x="104689" y="19574"/>
                    <a:pt x="104689" y="19574"/>
                    <a:pt x="104689" y="19574"/>
                  </a:cubicBezTo>
                  <a:cubicBezTo>
                    <a:pt x="104689" y="19574"/>
                    <a:pt x="104689" y="19574"/>
                    <a:pt x="104689" y="19148"/>
                  </a:cubicBezTo>
                  <a:cubicBezTo>
                    <a:pt x="105103" y="19148"/>
                    <a:pt x="105103" y="19148"/>
                    <a:pt x="105103" y="19148"/>
                  </a:cubicBezTo>
                  <a:cubicBezTo>
                    <a:pt x="105103" y="19148"/>
                    <a:pt x="105103" y="19148"/>
                    <a:pt x="105103" y="19148"/>
                  </a:cubicBezTo>
                  <a:cubicBezTo>
                    <a:pt x="105103" y="18723"/>
                    <a:pt x="105103" y="18723"/>
                    <a:pt x="105103" y="18723"/>
                  </a:cubicBezTo>
                  <a:cubicBezTo>
                    <a:pt x="105103" y="18723"/>
                    <a:pt x="105103" y="18723"/>
                    <a:pt x="105103" y="18723"/>
                  </a:cubicBezTo>
                  <a:cubicBezTo>
                    <a:pt x="105103" y="18723"/>
                    <a:pt x="105103" y="18723"/>
                    <a:pt x="104689" y="18297"/>
                  </a:cubicBezTo>
                  <a:cubicBezTo>
                    <a:pt x="104689" y="18297"/>
                    <a:pt x="104689" y="18297"/>
                    <a:pt x="104689" y="18297"/>
                  </a:cubicBezTo>
                  <a:cubicBezTo>
                    <a:pt x="104689" y="18297"/>
                    <a:pt x="104689" y="18297"/>
                    <a:pt x="104689" y="18297"/>
                  </a:cubicBezTo>
                  <a:cubicBezTo>
                    <a:pt x="104689" y="18297"/>
                    <a:pt x="104689" y="18297"/>
                    <a:pt x="104689" y="18297"/>
                  </a:cubicBezTo>
                  <a:cubicBezTo>
                    <a:pt x="104689" y="18297"/>
                    <a:pt x="104689" y="17872"/>
                    <a:pt x="104689" y="17872"/>
                  </a:cubicBezTo>
                  <a:cubicBezTo>
                    <a:pt x="104689" y="17872"/>
                    <a:pt x="104689" y="17872"/>
                    <a:pt x="104689" y="17872"/>
                  </a:cubicBezTo>
                  <a:cubicBezTo>
                    <a:pt x="104689" y="17872"/>
                    <a:pt x="104689" y="17872"/>
                    <a:pt x="104689" y="17872"/>
                  </a:cubicBezTo>
                  <a:cubicBezTo>
                    <a:pt x="104689" y="17872"/>
                    <a:pt x="104689" y="17872"/>
                    <a:pt x="104689" y="17872"/>
                  </a:cubicBezTo>
                  <a:cubicBezTo>
                    <a:pt x="93103" y="8510"/>
                    <a:pt x="93103" y="8510"/>
                    <a:pt x="93103" y="8510"/>
                  </a:cubicBezTo>
                  <a:cubicBezTo>
                    <a:pt x="93103" y="8510"/>
                    <a:pt x="93103" y="8510"/>
                    <a:pt x="93103" y="8085"/>
                  </a:cubicBezTo>
                  <a:cubicBezTo>
                    <a:pt x="93103" y="8085"/>
                    <a:pt x="93103" y="8085"/>
                    <a:pt x="93103" y="8085"/>
                  </a:cubicBezTo>
                  <a:cubicBezTo>
                    <a:pt x="92689" y="8085"/>
                    <a:pt x="92689" y="8085"/>
                    <a:pt x="92689" y="8085"/>
                  </a:cubicBezTo>
                  <a:cubicBezTo>
                    <a:pt x="92689" y="8085"/>
                    <a:pt x="92689" y="8085"/>
                    <a:pt x="92689" y="8085"/>
                  </a:cubicBezTo>
                  <a:cubicBezTo>
                    <a:pt x="92275" y="8085"/>
                    <a:pt x="92275" y="8085"/>
                    <a:pt x="92275" y="8085"/>
                  </a:cubicBezTo>
                  <a:cubicBezTo>
                    <a:pt x="92275" y="8085"/>
                    <a:pt x="92275" y="8085"/>
                    <a:pt x="91862" y="8085"/>
                  </a:cubicBezTo>
                  <a:cubicBezTo>
                    <a:pt x="91862" y="8085"/>
                    <a:pt x="91862" y="8085"/>
                    <a:pt x="91862" y="8085"/>
                  </a:cubicBezTo>
                  <a:cubicBezTo>
                    <a:pt x="91862" y="8085"/>
                    <a:pt x="91862" y="8085"/>
                    <a:pt x="91862" y="8085"/>
                  </a:cubicBezTo>
                  <a:cubicBezTo>
                    <a:pt x="79862" y="17446"/>
                    <a:pt x="79862" y="17446"/>
                    <a:pt x="79862" y="17446"/>
                  </a:cubicBezTo>
                  <a:cubicBezTo>
                    <a:pt x="77379" y="16170"/>
                    <a:pt x="74896" y="15319"/>
                    <a:pt x="72413" y="14893"/>
                  </a:cubicBezTo>
                  <a:cubicBezTo>
                    <a:pt x="72827" y="1276"/>
                    <a:pt x="72827" y="1276"/>
                    <a:pt x="72827" y="1276"/>
                  </a:cubicBezTo>
                  <a:cubicBezTo>
                    <a:pt x="72827" y="1276"/>
                    <a:pt x="72827" y="1276"/>
                    <a:pt x="72827" y="1276"/>
                  </a:cubicBezTo>
                  <a:cubicBezTo>
                    <a:pt x="72827" y="1276"/>
                    <a:pt x="72827" y="1276"/>
                    <a:pt x="72827" y="1276"/>
                  </a:cubicBezTo>
                  <a:cubicBezTo>
                    <a:pt x="72827" y="1276"/>
                    <a:pt x="72827" y="1276"/>
                    <a:pt x="72827" y="1276"/>
                  </a:cubicBezTo>
                  <a:cubicBezTo>
                    <a:pt x="72827" y="1276"/>
                    <a:pt x="72827" y="851"/>
                    <a:pt x="72827" y="851"/>
                  </a:cubicBezTo>
                  <a:cubicBezTo>
                    <a:pt x="72827" y="851"/>
                    <a:pt x="72827" y="851"/>
                    <a:pt x="72827" y="851"/>
                  </a:cubicBezTo>
                  <a:cubicBezTo>
                    <a:pt x="72413" y="851"/>
                    <a:pt x="72413" y="851"/>
                    <a:pt x="72413" y="851"/>
                  </a:cubicBezTo>
                  <a:cubicBezTo>
                    <a:pt x="72413" y="851"/>
                    <a:pt x="72413" y="425"/>
                    <a:pt x="72413" y="425"/>
                  </a:cubicBezTo>
                  <a:cubicBezTo>
                    <a:pt x="72413" y="425"/>
                    <a:pt x="72413" y="425"/>
                    <a:pt x="72413" y="425"/>
                  </a:cubicBezTo>
                  <a:cubicBezTo>
                    <a:pt x="72413" y="425"/>
                    <a:pt x="72413" y="425"/>
                    <a:pt x="72413" y="425"/>
                  </a:cubicBezTo>
                  <a:cubicBezTo>
                    <a:pt x="72413" y="425"/>
                    <a:pt x="72413" y="425"/>
                    <a:pt x="72413" y="425"/>
                  </a:cubicBezTo>
                  <a:cubicBezTo>
                    <a:pt x="72000" y="425"/>
                    <a:pt x="72000" y="425"/>
                    <a:pt x="72000" y="425"/>
                  </a:cubicBezTo>
                  <a:cubicBezTo>
                    <a:pt x="72000" y="0"/>
                    <a:pt x="72000" y="0"/>
                    <a:pt x="72000" y="0"/>
                  </a:cubicBezTo>
                  <a:cubicBezTo>
                    <a:pt x="72000" y="0"/>
                    <a:pt x="72000" y="0"/>
                    <a:pt x="72000" y="0"/>
                  </a:cubicBezTo>
                  <a:cubicBezTo>
                    <a:pt x="71586" y="0"/>
                    <a:pt x="71586" y="0"/>
                    <a:pt x="71586" y="0"/>
                  </a:cubicBezTo>
                  <a:cubicBezTo>
                    <a:pt x="71586" y="0"/>
                    <a:pt x="71586" y="0"/>
                    <a:pt x="71586" y="0"/>
                  </a:cubicBezTo>
                  <a:cubicBezTo>
                    <a:pt x="71586" y="0"/>
                    <a:pt x="71586" y="0"/>
                    <a:pt x="71586" y="0"/>
                  </a:cubicBezTo>
                  <a:cubicBezTo>
                    <a:pt x="71586" y="0"/>
                    <a:pt x="71586" y="0"/>
                    <a:pt x="71586" y="0"/>
                  </a:cubicBezTo>
                  <a:cubicBezTo>
                    <a:pt x="57517" y="0"/>
                    <a:pt x="57517" y="0"/>
                    <a:pt x="57517" y="0"/>
                  </a:cubicBezTo>
                  <a:cubicBezTo>
                    <a:pt x="57103" y="0"/>
                    <a:pt x="57103" y="0"/>
                    <a:pt x="57103" y="0"/>
                  </a:cubicBezTo>
                  <a:cubicBezTo>
                    <a:pt x="57103" y="0"/>
                    <a:pt x="57103" y="0"/>
                    <a:pt x="57103" y="0"/>
                  </a:cubicBezTo>
                  <a:cubicBezTo>
                    <a:pt x="56689" y="0"/>
                    <a:pt x="56689" y="0"/>
                    <a:pt x="56689" y="0"/>
                  </a:cubicBezTo>
                  <a:cubicBezTo>
                    <a:pt x="56689" y="0"/>
                    <a:pt x="56689" y="0"/>
                    <a:pt x="56689" y="0"/>
                  </a:cubicBezTo>
                  <a:cubicBezTo>
                    <a:pt x="43034" y="10638"/>
                    <a:pt x="43034" y="10638"/>
                    <a:pt x="43034" y="10638"/>
                  </a:cubicBezTo>
                  <a:cubicBezTo>
                    <a:pt x="43034" y="10638"/>
                    <a:pt x="43034" y="10638"/>
                    <a:pt x="43034" y="10638"/>
                  </a:cubicBezTo>
                  <a:cubicBezTo>
                    <a:pt x="43034" y="10638"/>
                    <a:pt x="43034" y="10638"/>
                    <a:pt x="43034" y="10638"/>
                  </a:cubicBezTo>
                  <a:cubicBezTo>
                    <a:pt x="43034" y="10638"/>
                    <a:pt x="43034" y="11063"/>
                    <a:pt x="42620" y="11063"/>
                  </a:cubicBezTo>
                  <a:cubicBezTo>
                    <a:pt x="42620" y="11063"/>
                    <a:pt x="42620" y="11063"/>
                    <a:pt x="42620" y="11063"/>
                  </a:cubicBezTo>
                  <a:cubicBezTo>
                    <a:pt x="42620" y="11063"/>
                    <a:pt x="42620" y="11063"/>
                    <a:pt x="42620" y="11063"/>
                  </a:cubicBezTo>
                  <a:cubicBezTo>
                    <a:pt x="42620" y="11489"/>
                    <a:pt x="42620" y="11489"/>
                    <a:pt x="42620" y="11489"/>
                  </a:cubicBezTo>
                  <a:cubicBezTo>
                    <a:pt x="42620" y="11489"/>
                    <a:pt x="42620" y="11489"/>
                    <a:pt x="42620" y="11489"/>
                  </a:cubicBezTo>
                  <a:cubicBezTo>
                    <a:pt x="42620" y="11489"/>
                    <a:pt x="42620" y="11489"/>
                    <a:pt x="42620" y="11489"/>
                  </a:cubicBezTo>
                  <a:cubicBezTo>
                    <a:pt x="42620" y="11489"/>
                    <a:pt x="42620" y="11914"/>
                    <a:pt x="42620" y="11914"/>
                  </a:cubicBezTo>
                  <a:cubicBezTo>
                    <a:pt x="42620" y="11914"/>
                    <a:pt x="42620" y="11914"/>
                    <a:pt x="42620" y="11914"/>
                  </a:cubicBezTo>
                  <a:cubicBezTo>
                    <a:pt x="43034" y="14893"/>
                    <a:pt x="43034" y="14893"/>
                    <a:pt x="43034" y="14893"/>
                  </a:cubicBezTo>
                  <a:cubicBezTo>
                    <a:pt x="38068" y="8085"/>
                    <a:pt x="38068" y="8085"/>
                    <a:pt x="38068" y="8085"/>
                  </a:cubicBezTo>
                  <a:cubicBezTo>
                    <a:pt x="38068" y="8085"/>
                    <a:pt x="38068" y="8085"/>
                    <a:pt x="38068" y="8085"/>
                  </a:cubicBezTo>
                  <a:cubicBezTo>
                    <a:pt x="38068" y="8085"/>
                    <a:pt x="38068" y="8085"/>
                    <a:pt x="38068" y="8085"/>
                  </a:cubicBezTo>
                  <a:cubicBezTo>
                    <a:pt x="38068" y="8085"/>
                    <a:pt x="38068" y="8085"/>
                    <a:pt x="38068" y="8085"/>
                  </a:cubicBezTo>
                  <a:cubicBezTo>
                    <a:pt x="38068" y="8085"/>
                    <a:pt x="37655" y="8085"/>
                    <a:pt x="37655" y="7659"/>
                  </a:cubicBezTo>
                  <a:cubicBezTo>
                    <a:pt x="37241" y="7659"/>
                    <a:pt x="36827" y="7659"/>
                    <a:pt x="36413" y="8085"/>
                  </a:cubicBezTo>
                  <a:cubicBezTo>
                    <a:pt x="36413" y="8085"/>
                    <a:pt x="36413" y="8085"/>
                    <a:pt x="36413" y="8085"/>
                  </a:cubicBezTo>
                  <a:cubicBezTo>
                    <a:pt x="36413" y="8085"/>
                    <a:pt x="36413" y="8085"/>
                    <a:pt x="36413" y="8085"/>
                  </a:cubicBezTo>
                  <a:cubicBezTo>
                    <a:pt x="22758" y="18297"/>
                    <a:pt x="22758" y="18297"/>
                    <a:pt x="22758" y="18297"/>
                  </a:cubicBezTo>
                  <a:cubicBezTo>
                    <a:pt x="22758" y="18297"/>
                    <a:pt x="22758" y="18297"/>
                    <a:pt x="22758" y="18297"/>
                  </a:cubicBezTo>
                  <a:cubicBezTo>
                    <a:pt x="22758" y="18297"/>
                    <a:pt x="22758" y="18297"/>
                    <a:pt x="22758" y="18297"/>
                  </a:cubicBezTo>
                  <a:cubicBezTo>
                    <a:pt x="22758" y="18297"/>
                    <a:pt x="22758" y="18297"/>
                    <a:pt x="22758" y="18297"/>
                  </a:cubicBezTo>
                  <a:cubicBezTo>
                    <a:pt x="12413" y="27659"/>
                    <a:pt x="12413" y="27659"/>
                    <a:pt x="12413" y="27659"/>
                  </a:cubicBezTo>
                  <a:cubicBezTo>
                    <a:pt x="12413" y="27659"/>
                    <a:pt x="12413" y="27659"/>
                    <a:pt x="12413" y="27659"/>
                  </a:cubicBezTo>
                  <a:cubicBezTo>
                    <a:pt x="12413" y="28085"/>
                    <a:pt x="12413" y="28085"/>
                    <a:pt x="12413" y="28085"/>
                  </a:cubicBezTo>
                  <a:cubicBezTo>
                    <a:pt x="12413" y="28085"/>
                    <a:pt x="12000" y="28085"/>
                    <a:pt x="12000" y="28085"/>
                  </a:cubicBezTo>
                  <a:cubicBezTo>
                    <a:pt x="12000" y="28085"/>
                    <a:pt x="12000" y="28085"/>
                    <a:pt x="12000" y="28085"/>
                  </a:cubicBezTo>
                  <a:cubicBezTo>
                    <a:pt x="12000" y="28510"/>
                    <a:pt x="12000" y="28510"/>
                    <a:pt x="12000" y="28510"/>
                  </a:cubicBezTo>
                  <a:cubicBezTo>
                    <a:pt x="12000" y="28510"/>
                    <a:pt x="12000" y="28510"/>
                    <a:pt x="12000" y="28936"/>
                  </a:cubicBezTo>
                  <a:cubicBezTo>
                    <a:pt x="12000" y="28936"/>
                    <a:pt x="12000" y="28936"/>
                    <a:pt x="12000" y="28936"/>
                  </a:cubicBezTo>
                  <a:cubicBezTo>
                    <a:pt x="12000" y="28936"/>
                    <a:pt x="12000" y="29361"/>
                    <a:pt x="12000" y="29361"/>
                  </a:cubicBezTo>
                  <a:cubicBezTo>
                    <a:pt x="12000" y="29361"/>
                    <a:pt x="12000" y="29361"/>
                    <a:pt x="12000" y="29361"/>
                  </a:cubicBezTo>
                  <a:cubicBezTo>
                    <a:pt x="12000" y="29361"/>
                    <a:pt x="12000" y="29787"/>
                    <a:pt x="12413" y="29787"/>
                  </a:cubicBezTo>
                  <a:cubicBezTo>
                    <a:pt x="12413" y="29787"/>
                    <a:pt x="12413" y="29787"/>
                    <a:pt x="12413" y="29787"/>
                  </a:cubicBezTo>
                  <a:cubicBezTo>
                    <a:pt x="12413" y="29787"/>
                    <a:pt x="12413" y="29787"/>
                    <a:pt x="12413" y="29787"/>
                  </a:cubicBezTo>
                  <a:cubicBezTo>
                    <a:pt x="20275" y="37872"/>
                    <a:pt x="20275" y="37872"/>
                    <a:pt x="20275" y="37872"/>
                  </a:cubicBezTo>
                  <a:cubicBezTo>
                    <a:pt x="16965" y="37021"/>
                    <a:pt x="16965" y="37021"/>
                    <a:pt x="16965" y="37021"/>
                  </a:cubicBezTo>
                  <a:cubicBezTo>
                    <a:pt x="16965" y="37021"/>
                    <a:pt x="16965" y="37021"/>
                    <a:pt x="16965" y="37021"/>
                  </a:cubicBezTo>
                  <a:cubicBezTo>
                    <a:pt x="16965" y="37021"/>
                    <a:pt x="16551" y="37021"/>
                    <a:pt x="16551" y="37021"/>
                  </a:cubicBezTo>
                  <a:cubicBezTo>
                    <a:pt x="16551" y="37021"/>
                    <a:pt x="16551" y="37021"/>
                    <a:pt x="16551" y="37021"/>
                  </a:cubicBezTo>
                  <a:cubicBezTo>
                    <a:pt x="16137" y="37021"/>
                    <a:pt x="16137" y="37021"/>
                    <a:pt x="16137" y="37021"/>
                  </a:cubicBezTo>
                  <a:cubicBezTo>
                    <a:pt x="16137" y="37021"/>
                    <a:pt x="16137" y="37021"/>
                    <a:pt x="15724" y="37021"/>
                  </a:cubicBezTo>
                  <a:cubicBezTo>
                    <a:pt x="15724" y="37021"/>
                    <a:pt x="15724" y="37021"/>
                    <a:pt x="15724" y="37021"/>
                  </a:cubicBezTo>
                  <a:cubicBezTo>
                    <a:pt x="2482" y="47659"/>
                    <a:pt x="2482" y="47659"/>
                    <a:pt x="2482" y="47659"/>
                  </a:cubicBezTo>
                  <a:cubicBezTo>
                    <a:pt x="2482" y="47659"/>
                    <a:pt x="2482" y="47659"/>
                    <a:pt x="2482" y="47659"/>
                  </a:cubicBezTo>
                  <a:cubicBezTo>
                    <a:pt x="2482" y="47659"/>
                    <a:pt x="2068" y="47659"/>
                    <a:pt x="2068" y="47659"/>
                  </a:cubicBezTo>
                  <a:cubicBezTo>
                    <a:pt x="2068" y="47659"/>
                    <a:pt x="2068" y="47659"/>
                    <a:pt x="2068" y="48085"/>
                  </a:cubicBezTo>
                  <a:cubicBezTo>
                    <a:pt x="2068" y="48085"/>
                    <a:pt x="2068" y="48085"/>
                    <a:pt x="2068" y="48085"/>
                  </a:cubicBezTo>
                  <a:cubicBezTo>
                    <a:pt x="2068" y="48085"/>
                    <a:pt x="2068" y="48085"/>
                    <a:pt x="2068" y="48085"/>
                  </a:cubicBezTo>
                  <a:cubicBezTo>
                    <a:pt x="2068" y="48085"/>
                    <a:pt x="2068" y="48085"/>
                    <a:pt x="2068" y="48510"/>
                  </a:cubicBezTo>
                  <a:cubicBezTo>
                    <a:pt x="2068" y="48510"/>
                    <a:pt x="2068" y="48510"/>
                    <a:pt x="2068" y="48510"/>
                  </a:cubicBezTo>
                  <a:cubicBezTo>
                    <a:pt x="2068" y="48510"/>
                    <a:pt x="1655" y="48510"/>
                    <a:pt x="1655" y="48510"/>
                  </a:cubicBezTo>
                  <a:cubicBezTo>
                    <a:pt x="1655" y="48510"/>
                    <a:pt x="1655" y="48510"/>
                    <a:pt x="1655" y="48510"/>
                  </a:cubicBezTo>
                  <a:cubicBezTo>
                    <a:pt x="0" y="62978"/>
                    <a:pt x="0" y="62978"/>
                    <a:pt x="0" y="62978"/>
                  </a:cubicBezTo>
                  <a:cubicBezTo>
                    <a:pt x="0" y="62978"/>
                    <a:pt x="0" y="62978"/>
                    <a:pt x="0" y="62978"/>
                  </a:cubicBezTo>
                  <a:cubicBezTo>
                    <a:pt x="0" y="62978"/>
                    <a:pt x="0" y="62978"/>
                    <a:pt x="0" y="62978"/>
                  </a:cubicBezTo>
                  <a:cubicBezTo>
                    <a:pt x="0" y="62978"/>
                    <a:pt x="0" y="62978"/>
                    <a:pt x="0" y="63404"/>
                  </a:cubicBezTo>
                  <a:cubicBezTo>
                    <a:pt x="0" y="63404"/>
                    <a:pt x="0" y="63404"/>
                    <a:pt x="0" y="63404"/>
                  </a:cubicBezTo>
                  <a:cubicBezTo>
                    <a:pt x="0" y="63829"/>
                    <a:pt x="0" y="63829"/>
                    <a:pt x="0" y="63829"/>
                  </a:cubicBezTo>
                  <a:cubicBezTo>
                    <a:pt x="413" y="63829"/>
                    <a:pt x="413" y="63829"/>
                    <a:pt x="413" y="63829"/>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49" name="Google Shape;1549;p101"/>
            <p:cNvSpPr/>
            <p:nvPr/>
          </p:nvSpPr>
          <p:spPr>
            <a:xfrm>
              <a:off x="11304588" y="5153025"/>
              <a:ext cx="234900" cy="165000"/>
            </a:xfrm>
            <a:custGeom>
              <a:rect b="b" l="l" r="r" t="t"/>
              <a:pathLst>
                <a:path extrusionOk="0" h="120000" w="120000">
                  <a:moveTo>
                    <a:pt x="0" y="92307"/>
                  </a:moveTo>
                  <a:cubicBezTo>
                    <a:pt x="87567" y="0"/>
                    <a:pt x="87567" y="0"/>
                    <a:pt x="87567" y="0"/>
                  </a:cubicBezTo>
                  <a:cubicBezTo>
                    <a:pt x="120000" y="13846"/>
                    <a:pt x="120000" y="13846"/>
                    <a:pt x="120000" y="13846"/>
                  </a:cubicBezTo>
                  <a:cubicBezTo>
                    <a:pt x="103783" y="46153"/>
                    <a:pt x="90810" y="83076"/>
                    <a:pt x="81081" y="120000"/>
                  </a:cubicBezTo>
                  <a:lnTo>
                    <a:pt x="0" y="92307"/>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0" name="Google Shape;1550;p101"/>
            <p:cNvSpPr/>
            <p:nvPr/>
          </p:nvSpPr>
          <p:spPr>
            <a:xfrm>
              <a:off x="11603038" y="4721225"/>
              <a:ext cx="277800" cy="285900"/>
            </a:xfrm>
            <a:custGeom>
              <a:rect b="b" l="l" r="r" t="t"/>
              <a:pathLst>
                <a:path extrusionOk="0" h="120000" w="120000">
                  <a:moveTo>
                    <a:pt x="119999" y="58666"/>
                  </a:moveTo>
                  <a:lnTo>
                    <a:pt x="119999" y="66666"/>
                  </a:lnTo>
                  <a:lnTo>
                    <a:pt x="48685" y="120000"/>
                  </a:lnTo>
                  <a:lnTo>
                    <a:pt x="0" y="56000"/>
                  </a:lnTo>
                  <a:lnTo>
                    <a:pt x="76114" y="0"/>
                  </a:lnTo>
                  <a:lnTo>
                    <a:pt x="119999" y="58666"/>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1" name="Google Shape;1551;p101"/>
            <p:cNvSpPr/>
            <p:nvPr/>
          </p:nvSpPr>
          <p:spPr>
            <a:xfrm>
              <a:off x="11855451" y="4924425"/>
              <a:ext cx="38100" cy="25500"/>
            </a:xfrm>
            <a:custGeom>
              <a:rect b="b" l="l" r="r" t="t"/>
              <a:pathLst>
                <a:path extrusionOk="0" h="120000" w="120000">
                  <a:moveTo>
                    <a:pt x="120000" y="90000"/>
                  </a:moveTo>
                  <a:cubicBezTo>
                    <a:pt x="80000" y="90000"/>
                    <a:pt x="40000" y="90000"/>
                    <a:pt x="0" y="120000"/>
                  </a:cubicBezTo>
                  <a:cubicBezTo>
                    <a:pt x="100000" y="0"/>
                    <a:pt x="100000" y="0"/>
                    <a:pt x="100000" y="0"/>
                  </a:cubicBezTo>
                  <a:lnTo>
                    <a:pt x="120000" y="9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2" name="Google Shape;1552;p101"/>
            <p:cNvSpPr/>
            <p:nvPr/>
          </p:nvSpPr>
          <p:spPr>
            <a:xfrm>
              <a:off x="12141201" y="4822825"/>
              <a:ext cx="266700" cy="184200"/>
            </a:xfrm>
            <a:custGeom>
              <a:rect b="b" l="l" r="r" t="t"/>
              <a:pathLst>
                <a:path extrusionOk="0" h="120000" w="120000">
                  <a:moveTo>
                    <a:pt x="0" y="82758"/>
                  </a:moveTo>
                  <a:cubicBezTo>
                    <a:pt x="74285" y="0"/>
                    <a:pt x="74285" y="0"/>
                    <a:pt x="74285" y="0"/>
                  </a:cubicBezTo>
                  <a:cubicBezTo>
                    <a:pt x="91428" y="4137"/>
                    <a:pt x="105714" y="8275"/>
                    <a:pt x="120000" y="16551"/>
                  </a:cubicBezTo>
                  <a:cubicBezTo>
                    <a:pt x="71428" y="120000"/>
                    <a:pt x="71428" y="120000"/>
                    <a:pt x="71428" y="120000"/>
                  </a:cubicBezTo>
                  <a:cubicBezTo>
                    <a:pt x="48571" y="103448"/>
                    <a:pt x="25714" y="91034"/>
                    <a:pt x="0" y="82758"/>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3" name="Google Shape;1553;p101"/>
            <p:cNvSpPr/>
            <p:nvPr/>
          </p:nvSpPr>
          <p:spPr>
            <a:xfrm>
              <a:off x="12801601" y="5178425"/>
              <a:ext cx="209400" cy="304800"/>
            </a:xfrm>
            <a:custGeom>
              <a:rect b="b" l="l" r="r" t="t"/>
              <a:pathLst>
                <a:path extrusionOk="0" h="120000" w="120000">
                  <a:moveTo>
                    <a:pt x="21818" y="120000"/>
                  </a:moveTo>
                  <a:lnTo>
                    <a:pt x="0" y="50000"/>
                  </a:lnTo>
                  <a:lnTo>
                    <a:pt x="98181" y="0"/>
                  </a:lnTo>
                  <a:lnTo>
                    <a:pt x="120000" y="67500"/>
                  </a:lnTo>
                  <a:lnTo>
                    <a:pt x="21818"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4" name="Google Shape;1554;p101"/>
            <p:cNvSpPr/>
            <p:nvPr/>
          </p:nvSpPr>
          <p:spPr>
            <a:xfrm>
              <a:off x="12661901" y="5184775"/>
              <a:ext cx="234900" cy="120600"/>
            </a:xfrm>
            <a:custGeom>
              <a:rect b="b" l="l" r="r" t="t"/>
              <a:pathLst>
                <a:path extrusionOk="0" h="120000" w="120000">
                  <a:moveTo>
                    <a:pt x="0" y="120000"/>
                  </a:moveTo>
                  <a:lnTo>
                    <a:pt x="64864" y="25263"/>
                  </a:lnTo>
                  <a:lnTo>
                    <a:pt x="120000" y="0"/>
                  </a:lnTo>
                  <a:lnTo>
                    <a:pt x="55135" y="94736"/>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5" name="Google Shape;1555;p101"/>
            <p:cNvSpPr/>
            <p:nvPr/>
          </p:nvSpPr>
          <p:spPr>
            <a:xfrm>
              <a:off x="12484101" y="5026025"/>
              <a:ext cx="273000" cy="292200"/>
            </a:xfrm>
            <a:custGeom>
              <a:rect b="b" l="l" r="r" t="t"/>
              <a:pathLst>
                <a:path extrusionOk="0" h="120000" w="120000">
                  <a:moveTo>
                    <a:pt x="0" y="54782"/>
                  </a:moveTo>
                  <a:cubicBezTo>
                    <a:pt x="75348" y="0"/>
                    <a:pt x="75348" y="0"/>
                    <a:pt x="75348" y="0"/>
                  </a:cubicBezTo>
                  <a:cubicBezTo>
                    <a:pt x="94883" y="20869"/>
                    <a:pt x="108837" y="41739"/>
                    <a:pt x="120000" y="67826"/>
                  </a:cubicBezTo>
                  <a:cubicBezTo>
                    <a:pt x="41860" y="120000"/>
                    <a:pt x="41860" y="120000"/>
                    <a:pt x="41860" y="120000"/>
                  </a:cubicBezTo>
                  <a:cubicBezTo>
                    <a:pt x="30697" y="96521"/>
                    <a:pt x="16744" y="75652"/>
                    <a:pt x="0" y="54782"/>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6" name="Google Shape;1556;p101"/>
            <p:cNvSpPr/>
            <p:nvPr/>
          </p:nvSpPr>
          <p:spPr>
            <a:xfrm>
              <a:off x="12458701" y="4727575"/>
              <a:ext cx="317400" cy="247500"/>
            </a:xfrm>
            <a:custGeom>
              <a:rect b="b" l="l" r="r" t="t"/>
              <a:pathLst>
                <a:path extrusionOk="0" h="120000" w="120000">
                  <a:moveTo>
                    <a:pt x="0" y="64615"/>
                  </a:moveTo>
                  <a:lnTo>
                    <a:pt x="64800" y="0"/>
                  </a:lnTo>
                  <a:lnTo>
                    <a:pt x="120000" y="55384"/>
                  </a:lnTo>
                  <a:lnTo>
                    <a:pt x="52800" y="120000"/>
                  </a:lnTo>
                  <a:lnTo>
                    <a:pt x="0" y="64615"/>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7" name="Google Shape;1557;p101"/>
            <p:cNvSpPr/>
            <p:nvPr/>
          </p:nvSpPr>
          <p:spPr>
            <a:xfrm>
              <a:off x="12115801" y="4625975"/>
              <a:ext cx="171300" cy="292200"/>
            </a:xfrm>
            <a:custGeom>
              <a:rect b="b" l="l" r="r" t="t"/>
              <a:pathLst>
                <a:path extrusionOk="0" h="120000" w="120000">
                  <a:moveTo>
                    <a:pt x="0" y="120000"/>
                  </a:moveTo>
                  <a:lnTo>
                    <a:pt x="4444" y="49565"/>
                  </a:lnTo>
                  <a:lnTo>
                    <a:pt x="120000" y="0"/>
                  </a:lnTo>
                  <a:lnTo>
                    <a:pt x="120000" y="67826"/>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8" name="Google Shape;1558;p101"/>
            <p:cNvSpPr/>
            <p:nvPr/>
          </p:nvSpPr>
          <p:spPr>
            <a:xfrm>
              <a:off x="11944351" y="4600575"/>
              <a:ext cx="311100" cy="120600"/>
            </a:xfrm>
            <a:custGeom>
              <a:rect b="b" l="l" r="r" t="t"/>
              <a:pathLst>
                <a:path extrusionOk="0" h="120000" w="120000">
                  <a:moveTo>
                    <a:pt x="0" y="113684"/>
                  </a:moveTo>
                  <a:lnTo>
                    <a:pt x="61224" y="0"/>
                  </a:lnTo>
                  <a:lnTo>
                    <a:pt x="119999" y="0"/>
                  </a:lnTo>
                  <a:lnTo>
                    <a:pt x="58775" y="120000"/>
                  </a:lnTo>
                  <a:lnTo>
                    <a:pt x="0" y="113684"/>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59" name="Google Shape;1559;p101"/>
            <p:cNvSpPr/>
            <p:nvPr/>
          </p:nvSpPr>
          <p:spPr>
            <a:xfrm>
              <a:off x="12744451" y="5762625"/>
              <a:ext cx="190500" cy="211200"/>
            </a:xfrm>
            <a:custGeom>
              <a:rect b="b" l="l" r="r" t="t"/>
              <a:pathLst>
                <a:path extrusionOk="0" h="120000" w="120000">
                  <a:moveTo>
                    <a:pt x="0" y="120000"/>
                  </a:moveTo>
                  <a:lnTo>
                    <a:pt x="36000" y="58646"/>
                  </a:lnTo>
                  <a:lnTo>
                    <a:pt x="120000" y="0"/>
                  </a:lnTo>
                  <a:lnTo>
                    <a:pt x="84000" y="65864"/>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0" name="Google Shape;1560;p101"/>
            <p:cNvSpPr/>
            <p:nvPr/>
          </p:nvSpPr>
          <p:spPr>
            <a:xfrm>
              <a:off x="12623801" y="5622925"/>
              <a:ext cx="330300" cy="209400"/>
            </a:xfrm>
            <a:custGeom>
              <a:rect b="b" l="l" r="r" t="t"/>
              <a:pathLst>
                <a:path extrusionOk="0" h="120000" w="120000">
                  <a:moveTo>
                    <a:pt x="0" y="72727"/>
                  </a:moveTo>
                  <a:lnTo>
                    <a:pt x="62307" y="0"/>
                  </a:lnTo>
                  <a:lnTo>
                    <a:pt x="120000" y="43636"/>
                  </a:lnTo>
                  <a:lnTo>
                    <a:pt x="57692" y="120000"/>
                  </a:lnTo>
                  <a:lnTo>
                    <a:pt x="0" y="72727"/>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1" name="Google Shape;1561;p101"/>
            <p:cNvSpPr/>
            <p:nvPr/>
          </p:nvSpPr>
          <p:spPr>
            <a:xfrm>
              <a:off x="12617451" y="5540375"/>
              <a:ext cx="171300" cy="165000"/>
            </a:xfrm>
            <a:custGeom>
              <a:rect b="b" l="l" r="r" t="t"/>
              <a:pathLst>
                <a:path extrusionOk="0" h="120000" w="120000">
                  <a:moveTo>
                    <a:pt x="120000" y="0"/>
                  </a:moveTo>
                  <a:cubicBezTo>
                    <a:pt x="120000" y="9230"/>
                    <a:pt x="115555" y="23076"/>
                    <a:pt x="111111" y="36923"/>
                  </a:cubicBezTo>
                  <a:cubicBezTo>
                    <a:pt x="0" y="120000"/>
                    <a:pt x="0" y="120000"/>
                    <a:pt x="0" y="120000"/>
                  </a:cubicBezTo>
                  <a:cubicBezTo>
                    <a:pt x="8888" y="83076"/>
                    <a:pt x="13333" y="46153"/>
                    <a:pt x="13333" y="9230"/>
                  </a:cubicBezTo>
                  <a:lnTo>
                    <a:pt x="12000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2" name="Google Shape;1562;p101"/>
            <p:cNvSpPr/>
            <p:nvPr/>
          </p:nvSpPr>
          <p:spPr>
            <a:xfrm>
              <a:off x="12363451" y="5954713"/>
              <a:ext cx="260400" cy="279300"/>
            </a:xfrm>
            <a:custGeom>
              <a:rect b="b" l="l" r="r" t="t"/>
              <a:pathLst>
                <a:path extrusionOk="0" h="120000" w="120000">
                  <a:moveTo>
                    <a:pt x="93658" y="13636"/>
                  </a:moveTo>
                  <a:cubicBezTo>
                    <a:pt x="120000" y="62727"/>
                    <a:pt x="120000" y="62727"/>
                    <a:pt x="120000" y="62727"/>
                  </a:cubicBezTo>
                  <a:cubicBezTo>
                    <a:pt x="38048" y="120000"/>
                    <a:pt x="38048" y="120000"/>
                    <a:pt x="38048" y="120000"/>
                  </a:cubicBezTo>
                  <a:cubicBezTo>
                    <a:pt x="0" y="49090"/>
                    <a:pt x="0" y="49090"/>
                    <a:pt x="0" y="49090"/>
                  </a:cubicBezTo>
                  <a:cubicBezTo>
                    <a:pt x="8780" y="43636"/>
                    <a:pt x="17560" y="38181"/>
                    <a:pt x="26341" y="32727"/>
                  </a:cubicBezTo>
                  <a:cubicBezTo>
                    <a:pt x="73170" y="0"/>
                    <a:pt x="73170" y="0"/>
                    <a:pt x="73170" y="0"/>
                  </a:cubicBezTo>
                  <a:lnTo>
                    <a:pt x="93658" y="13636"/>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3" name="Google Shape;1563;p101"/>
            <p:cNvSpPr/>
            <p:nvPr/>
          </p:nvSpPr>
          <p:spPr>
            <a:xfrm>
              <a:off x="11931651" y="6145213"/>
              <a:ext cx="165000" cy="139800"/>
            </a:xfrm>
            <a:custGeom>
              <a:rect b="b" l="l" r="r" t="t"/>
              <a:pathLst>
                <a:path extrusionOk="0" h="120000" w="120000">
                  <a:moveTo>
                    <a:pt x="115384" y="5454"/>
                  </a:moveTo>
                  <a:cubicBezTo>
                    <a:pt x="115384" y="5454"/>
                    <a:pt x="115384" y="5454"/>
                    <a:pt x="120000" y="5454"/>
                  </a:cubicBezTo>
                  <a:cubicBezTo>
                    <a:pt x="115384" y="21818"/>
                    <a:pt x="115384" y="21818"/>
                    <a:pt x="115384" y="21818"/>
                  </a:cubicBezTo>
                  <a:cubicBezTo>
                    <a:pt x="0" y="120000"/>
                    <a:pt x="0" y="120000"/>
                    <a:pt x="0" y="120000"/>
                  </a:cubicBezTo>
                  <a:cubicBezTo>
                    <a:pt x="23076" y="0"/>
                    <a:pt x="23076" y="0"/>
                    <a:pt x="23076" y="0"/>
                  </a:cubicBezTo>
                  <a:cubicBezTo>
                    <a:pt x="55384" y="5454"/>
                    <a:pt x="83076" y="10909"/>
                    <a:pt x="115384" y="5454"/>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4" name="Google Shape;1564;p101"/>
            <p:cNvSpPr/>
            <p:nvPr/>
          </p:nvSpPr>
          <p:spPr>
            <a:xfrm>
              <a:off x="11260138" y="4759325"/>
              <a:ext cx="1541400" cy="1551000"/>
            </a:xfrm>
            <a:custGeom>
              <a:rect b="b" l="l" r="r" t="t"/>
              <a:pathLst>
                <a:path extrusionOk="0" h="120000" w="120000">
                  <a:moveTo>
                    <a:pt x="27654" y="88524"/>
                  </a:moveTo>
                  <a:cubicBezTo>
                    <a:pt x="27654" y="88032"/>
                    <a:pt x="27654" y="88032"/>
                    <a:pt x="27654" y="88032"/>
                  </a:cubicBezTo>
                  <a:cubicBezTo>
                    <a:pt x="27160" y="88032"/>
                    <a:pt x="27160" y="88032"/>
                    <a:pt x="27160" y="88032"/>
                  </a:cubicBezTo>
                  <a:cubicBezTo>
                    <a:pt x="27160" y="88032"/>
                    <a:pt x="27160" y="88032"/>
                    <a:pt x="27160" y="88032"/>
                  </a:cubicBezTo>
                  <a:cubicBezTo>
                    <a:pt x="26666" y="88032"/>
                    <a:pt x="26666" y="87540"/>
                    <a:pt x="26666" y="87540"/>
                  </a:cubicBezTo>
                  <a:cubicBezTo>
                    <a:pt x="26666" y="87540"/>
                    <a:pt x="26666" y="87540"/>
                    <a:pt x="26172" y="87540"/>
                  </a:cubicBezTo>
                  <a:cubicBezTo>
                    <a:pt x="26172" y="87540"/>
                    <a:pt x="26172" y="87540"/>
                    <a:pt x="26172" y="88032"/>
                  </a:cubicBezTo>
                  <a:cubicBezTo>
                    <a:pt x="26172" y="88032"/>
                    <a:pt x="25679" y="88032"/>
                    <a:pt x="25679" y="88032"/>
                  </a:cubicBezTo>
                  <a:cubicBezTo>
                    <a:pt x="25679" y="88032"/>
                    <a:pt x="25679" y="88032"/>
                    <a:pt x="25679" y="88032"/>
                  </a:cubicBezTo>
                  <a:cubicBezTo>
                    <a:pt x="13333" y="96393"/>
                    <a:pt x="13333" y="96393"/>
                    <a:pt x="13333" y="96393"/>
                  </a:cubicBezTo>
                  <a:cubicBezTo>
                    <a:pt x="5925" y="84590"/>
                    <a:pt x="5925" y="84590"/>
                    <a:pt x="5925" y="84590"/>
                  </a:cubicBezTo>
                  <a:cubicBezTo>
                    <a:pt x="19259" y="78196"/>
                    <a:pt x="19259" y="78196"/>
                    <a:pt x="19259" y="78196"/>
                  </a:cubicBezTo>
                  <a:cubicBezTo>
                    <a:pt x="19259" y="78196"/>
                    <a:pt x="19753" y="77704"/>
                    <a:pt x="19753" y="77704"/>
                  </a:cubicBezTo>
                  <a:cubicBezTo>
                    <a:pt x="19753" y="77704"/>
                    <a:pt x="19753" y="77704"/>
                    <a:pt x="19753" y="77704"/>
                  </a:cubicBezTo>
                  <a:cubicBezTo>
                    <a:pt x="19753" y="77704"/>
                    <a:pt x="19753" y="77704"/>
                    <a:pt x="19753" y="77213"/>
                  </a:cubicBezTo>
                  <a:cubicBezTo>
                    <a:pt x="20246" y="77213"/>
                    <a:pt x="20246" y="77213"/>
                    <a:pt x="20246" y="77213"/>
                  </a:cubicBezTo>
                  <a:cubicBezTo>
                    <a:pt x="20246" y="77213"/>
                    <a:pt x="20246" y="77213"/>
                    <a:pt x="20246" y="76721"/>
                  </a:cubicBezTo>
                  <a:cubicBezTo>
                    <a:pt x="20246" y="76721"/>
                    <a:pt x="20246" y="76721"/>
                    <a:pt x="20246" y="76721"/>
                  </a:cubicBezTo>
                  <a:cubicBezTo>
                    <a:pt x="20246" y="76721"/>
                    <a:pt x="20246" y="76229"/>
                    <a:pt x="20246" y="76229"/>
                  </a:cubicBezTo>
                  <a:cubicBezTo>
                    <a:pt x="20246" y="76229"/>
                    <a:pt x="20246" y="76229"/>
                    <a:pt x="20246" y="76229"/>
                  </a:cubicBezTo>
                  <a:cubicBezTo>
                    <a:pt x="17777" y="70819"/>
                    <a:pt x="16790" y="65409"/>
                    <a:pt x="16296" y="59508"/>
                  </a:cubicBezTo>
                  <a:cubicBezTo>
                    <a:pt x="16296" y="59508"/>
                    <a:pt x="16296" y="59508"/>
                    <a:pt x="16296" y="59508"/>
                  </a:cubicBezTo>
                  <a:cubicBezTo>
                    <a:pt x="16296" y="59016"/>
                    <a:pt x="16296" y="59016"/>
                    <a:pt x="16296" y="59016"/>
                  </a:cubicBezTo>
                  <a:cubicBezTo>
                    <a:pt x="16296" y="59016"/>
                    <a:pt x="16296" y="59016"/>
                    <a:pt x="16296" y="59016"/>
                  </a:cubicBezTo>
                  <a:cubicBezTo>
                    <a:pt x="16296" y="58524"/>
                    <a:pt x="16296" y="58524"/>
                    <a:pt x="15802" y="58524"/>
                  </a:cubicBezTo>
                  <a:cubicBezTo>
                    <a:pt x="15802" y="58524"/>
                    <a:pt x="15802" y="58524"/>
                    <a:pt x="15802" y="58524"/>
                  </a:cubicBezTo>
                  <a:cubicBezTo>
                    <a:pt x="15802" y="58524"/>
                    <a:pt x="15802" y="58032"/>
                    <a:pt x="15802" y="58032"/>
                  </a:cubicBezTo>
                  <a:cubicBezTo>
                    <a:pt x="15308" y="58032"/>
                    <a:pt x="15308" y="58032"/>
                    <a:pt x="15308" y="58032"/>
                  </a:cubicBezTo>
                  <a:cubicBezTo>
                    <a:pt x="15308" y="58032"/>
                    <a:pt x="15308" y="58032"/>
                    <a:pt x="15308" y="58032"/>
                  </a:cubicBezTo>
                  <a:cubicBezTo>
                    <a:pt x="0" y="56557"/>
                    <a:pt x="0" y="56557"/>
                    <a:pt x="0" y="56557"/>
                  </a:cubicBezTo>
                  <a:cubicBezTo>
                    <a:pt x="1481" y="42786"/>
                    <a:pt x="1481" y="42786"/>
                    <a:pt x="1481" y="42786"/>
                  </a:cubicBezTo>
                  <a:cubicBezTo>
                    <a:pt x="16296" y="46721"/>
                    <a:pt x="16296" y="46721"/>
                    <a:pt x="16296" y="46721"/>
                  </a:cubicBezTo>
                  <a:cubicBezTo>
                    <a:pt x="16296" y="46721"/>
                    <a:pt x="16790" y="46721"/>
                    <a:pt x="16790" y="46721"/>
                  </a:cubicBezTo>
                  <a:cubicBezTo>
                    <a:pt x="16790" y="46721"/>
                    <a:pt x="17283" y="46721"/>
                    <a:pt x="17283" y="46721"/>
                  </a:cubicBezTo>
                  <a:cubicBezTo>
                    <a:pt x="17283" y="46721"/>
                    <a:pt x="17283" y="46721"/>
                    <a:pt x="17283" y="46721"/>
                  </a:cubicBezTo>
                  <a:cubicBezTo>
                    <a:pt x="17283" y="46721"/>
                    <a:pt x="17777" y="46721"/>
                    <a:pt x="17777" y="46721"/>
                  </a:cubicBezTo>
                  <a:cubicBezTo>
                    <a:pt x="17777" y="46229"/>
                    <a:pt x="17777" y="46229"/>
                    <a:pt x="17777" y="46229"/>
                  </a:cubicBezTo>
                  <a:cubicBezTo>
                    <a:pt x="17777" y="46229"/>
                    <a:pt x="17777" y="46229"/>
                    <a:pt x="17777" y="46229"/>
                  </a:cubicBezTo>
                  <a:cubicBezTo>
                    <a:pt x="18271" y="46229"/>
                    <a:pt x="18271" y="46229"/>
                    <a:pt x="18271" y="46229"/>
                  </a:cubicBezTo>
                  <a:cubicBezTo>
                    <a:pt x="18271" y="45737"/>
                    <a:pt x="18271" y="45737"/>
                    <a:pt x="18271" y="45737"/>
                  </a:cubicBezTo>
                  <a:cubicBezTo>
                    <a:pt x="19753" y="40327"/>
                    <a:pt x="22222" y="35901"/>
                    <a:pt x="25679" y="31475"/>
                  </a:cubicBezTo>
                  <a:cubicBezTo>
                    <a:pt x="25679" y="31475"/>
                    <a:pt x="25679" y="30983"/>
                    <a:pt x="25679" y="30983"/>
                  </a:cubicBezTo>
                  <a:cubicBezTo>
                    <a:pt x="25679" y="30983"/>
                    <a:pt x="26172" y="30983"/>
                    <a:pt x="26172" y="30983"/>
                  </a:cubicBezTo>
                  <a:cubicBezTo>
                    <a:pt x="26172" y="30983"/>
                    <a:pt x="26172" y="30491"/>
                    <a:pt x="26172" y="30491"/>
                  </a:cubicBezTo>
                  <a:cubicBezTo>
                    <a:pt x="26172" y="30491"/>
                    <a:pt x="26172" y="30491"/>
                    <a:pt x="26172" y="30491"/>
                  </a:cubicBezTo>
                  <a:cubicBezTo>
                    <a:pt x="26172" y="30000"/>
                    <a:pt x="26172" y="30000"/>
                    <a:pt x="26172" y="30000"/>
                  </a:cubicBezTo>
                  <a:cubicBezTo>
                    <a:pt x="26172" y="30000"/>
                    <a:pt x="26172" y="30000"/>
                    <a:pt x="26172" y="29508"/>
                  </a:cubicBezTo>
                  <a:cubicBezTo>
                    <a:pt x="25679" y="29508"/>
                    <a:pt x="25679" y="29508"/>
                    <a:pt x="25679" y="29508"/>
                  </a:cubicBezTo>
                  <a:cubicBezTo>
                    <a:pt x="25679" y="29508"/>
                    <a:pt x="25679" y="29508"/>
                    <a:pt x="25679" y="29508"/>
                  </a:cubicBezTo>
                  <a:cubicBezTo>
                    <a:pt x="14320" y="18196"/>
                    <a:pt x="14320" y="18196"/>
                    <a:pt x="14320" y="18196"/>
                  </a:cubicBezTo>
                  <a:cubicBezTo>
                    <a:pt x="24197" y="9344"/>
                    <a:pt x="24197" y="9344"/>
                    <a:pt x="24197" y="9344"/>
                  </a:cubicBezTo>
                  <a:cubicBezTo>
                    <a:pt x="34074" y="22131"/>
                    <a:pt x="34074" y="22131"/>
                    <a:pt x="34074" y="22131"/>
                  </a:cubicBezTo>
                  <a:cubicBezTo>
                    <a:pt x="34074" y="22131"/>
                    <a:pt x="34074" y="22131"/>
                    <a:pt x="34074" y="22131"/>
                  </a:cubicBezTo>
                  <a:cubicBezTo>
                    <a:pt x="34074" y="22131"/>
                    <a:pt x="34074" y="22131"/>
                    <a:pt x="34074" y="22131"/>
                  </a:cubicBezTo>
                  <a:cubicBezTo>
                    <a:pt x="34074" y="22131"/>
                    <a:pt x="34074" y="22131"/>
                    <a:pt x="34567" y="22622"/>
                  </a:cubicBezTo>
                  <a:cubicBezTo>
                    <a:pt x="34567" y="22622"/>
                    <a:pt x="34567" y="22622"/>
                    <a:pt x="34567" y="22622"/>
                  </a:cubicBezTo>
                  <a:cubicBezTo>
                    <a:pt x="34567" y="22622"/>
                    <a:pt x="34567" y="22622"/>
                    <a:pt x="34567" y="22622"/>
                  </a:cubicBezTo>
                  <a:cubicBezTo>
                    <a:pt x="34567" y="22622"/>
                    <a:pt x="34567" y="22622"/>
                    <a:pt x="34567" y="22622"/>
                  </a:cubicBezTo>
                  <a:cubicBezTo>
                    <a:pt x="35061" y="22622"/>
                    <a:pt x="35061" y="22622"/>
                    <a:pt x="35061" y="22622"/>
                  </a:cubicBezTo>
                  <a:cubicBezTo>
                    <a:pt x="35555" y="22622"/>
                    <a:pt x="35555" y="22622"/>
                    <a:pt x="35555" y="22622"/>
                  </a:cubicBezTo>
                  <a:cubicBezTo>
                    <a:pt x="35555" y="22622"/>
                    <a:pt x="35555" y="22622"/>
                    <a:pt x="35555" y="22622"/>
                  </a:cubicBezTo>
                  <a:cubicBezTo>
                    <a:pt x="35555" y="22622"/>
                    <a:pt x="35555" y="22622"/>
                    <a:pt x="35555" y="22622"/>
                  </a:cubicBezTo>
                  <a:cubicBezTo>
                    <a:pt x="35555" y="22622"/>
                    <a:pt x="35555" y="22622"/>
                    <a:pt x="35555" y="22622"/>
                  </a:cubicBezTo>
                  <a:cubicBezTo>
                    <a:pt x="35555" y="22622"/>
                    <a:pt x="36049" y="22622"/>
                    <a:pt x="36049" y="22622"/>
                  </a:cubicBezTo>
                  <a:cubicBezTo>
                    <a:pt x="40493" y="19672"/>
                    <a:pt x="45432" y="17704"/>
                    <a:pt x="51358" y="16721"/>
                  </a:cubicBezTo>
                  <a:cubicBezTo>
                    <a:pt x="51358" y="16721"/>
                    <a:pt x="51358" y="16721"/>
                    <a:pt x="51358" y="16721"/>
                  </a:cubicBezTo>
                  <a:cubicBezTo>
                    <a:pt x="51358" y="16721"/>
                    <a:pt x="51358" y="16721"/>
                    <a:pt x="51851" y="16721"/>
                  </a:cubicBezTo>
                  <a:cubicBezTo>
                    <a:pt x="51851" y="16721"/>
                    <a:pt x="51851" y="16229"/>
                    <a:pt x="51851" y="16229"/>
                  </a:cubicBezTo>
                  <a:cubicBezTo>
                    <a:pt x="51851" y="16229"/>
                    <a:pt x="51851" y="16229"/>
                    <a:pt x="52345" y="16229"/>
                  </a:cubicBezTo>
                  <a:cubicBezTo>
                    <a:pt x="52345" y="16229"/>
                    <a:pt x="52345" y="16229"/>
                    <a:pt x="52345" y="15737"/>
                  </a:cubicBezTo>
                  <a:cubicBezTo>
                    <a:pt x="52345" y="15737"/>
                    <a:pt x="52345" y="15737"/>
                    <a:pt x="52345" y="15737"/>
                  </a:cubicBezTo>
                  <a:cubicBezTo>
                    <a:pt x="52345" y="15737"/>
                    <a:pt x="52345" y="15245"/>
                    <a:pt x="52345" y="15245"/>
                  </a:cubicBezTo>
                  <a:cubicBezTo>
                    <a:pt x="52345" y="15245"/>
                    <a:pt x="52345" y="15245"/>
                    <a:pt x="52345" y="15245"/>
                  </a:cubicBezTo>
                  <a:cubicBezTo>
                    <a:pt x="50370" y="0"/>
                    <a:pt x="50370" y="0"/>
                    <a:pt x="50370" y="0"/>
                  </a:cubicBezTo>
                  <a:cubicBezTo>
                    <a:pt x="64197" y="0"/>
                    <a:pt x="64197" y="0"/>
                    <a:pt x="64197" y="0"/>
                  </a:cubicBezTo>
                  <a:cubicBezTo>
                    <a:pt x="63703" y="15245"/>
                    <a:pt x="63703" y="15245"/>
                    <a:pt x="63703" y="15245"/>
                  </a:cubicBezTo>
                  <a:cubicBezTo>
                    <a:pt x="63703" y="15245"/>
                    <a:pt x="63703" y="15245"/>
                    <a:pt x="63703" y="15737"/>
                  </a:cubicBezTo>
                  <a:cubicBezTo>
                    <a:pt x="63703" y="15737"/>
                    <a:pt x="63703" y="15737"/>
                    <a:pt x="63703" y="15737"/>
                  </a:cubicBezTo>
                  <a:cubicBezTo>
                    <a:pt x="63703" y="15737"/>
                    <a:pt x="63703" y="15737"/>
                    <a:pt x="63703" y="15737"/>
                  </a:cubicBezTo>
                  <a:cubicBezTo>
                    <a:pt x="63703" y="15737"/>
                    <a:pt x="63703" y="15737"/>
                    <a:pt x="63703" y="15737"/>
                  </a:cubicBezTo>
                  <a:cubicBezTo>
                    <a:pt x="63703" y="15737"/>
                    <a:pt x="63703" y="16229"/>
                    <a:pt x="63703" y="16229"/>
                  </a:cubicBezTo>
                  <a:cubicBezTo>
                    <a:pt x="63703" y="16229"/>
                    <a:pt x="64197" y="16229"/>
                    <a:pt x="64197" y="16229"/>
                  </a:cubicBezTo>
                  <a:cubicBezTo>
                    <a:pt x="64197" y="16229"/>
                    <a:pt x="64197" y="16229"/>
                    <a:pt x="64197" y="16229"/>
                  </a:cubicBezTo>
                  <a:cubicBezTo>
                    <a:pt x="64197" y="16229"/>
                    <a:pt x="64197" y="16229"/>
                    <a:pt x="64197" y="16229"/>
                  </a:cubicBezTo>
                  <a:cubicBezTo>
                    <a:pt x="64197" y="16229"/>
                    <a:pt x="64197" y="16229"/>
                    <a:pt x="64197" y="16229"/>
                  </a:cubicBezTo>
                  <a:cubicBezTo>
                    <a:pt x="64197" y="16721"/>
                    <a:pt x="64197" y="16721"/>
                    <a:pt x="64197" y="16721"/>
                  </a:cubicBezTo>
                  <a:cubicBezTo>
                    <a:pt x="64197" y="16721"/>
                    <a:pt x="64197" y="16721"/>
                    <a:pt x="64691" y="16721"/>
                  </a:cubicBezTo>
                  <a:cubicBezTo>
                    <a:pt x="64691" y="16721"/>
                    <a:pt x="64691" y="16721"/>
                    <a:pt x="64691" y="16721"/>
                  </a:cubicBezTo>
                  <a:cubicBezTo>
                    <a:pt x="64691" y="16721"/>
                    <a:pt x="64691" y="16721"/>
                    <a:pt x="64691" y="16721"/>
                  </a:cubicBezTo>
                  <a:cubicBezTo>
                    <a:pt x="64691" y="16721"/>
                    <a:pt x="64691" y="16721"/>
                    <a:pt x="65185" y="16721"/>
                  </a:cubicBezTo>
                  <a:cubicBezTo>
                    <a:pt x="65185" y="16721"/>
                    <a:pt x="65185" y="16721"/>
                    <a:pt x="65185" y="16721"/>
                  </a:cubicBezTo>
                  <a:cubicBezTo>
                    <a:pt x="70617" y="17704"/>
                    <a:pt x="75555" y="19672"/>
                    <a:pt x="80987" y="22622"/>
                  </a:cubicBezTo>
                  <a:cubicBezTo>
                    <a:pt x="80987" y="22622"/>
                    <a:pt x="80987" y="22622"/>
                    <a:pt x="80987" y="22622"/>
                  </a:cubicBezTo>
                  <a:cubicBezTo>
                    <a:pt x="80987" y="22622"/>
                    <a:pt x="80987" y="22622"/>
                    <a:pt x="80987" y="22622"/>
                  </a:cubicBezTo>
                  <a:cubicBezTo>
                    <a:pt x="81481" y="23114"/>
                    <a:pt x="81481" y="23114"/>
                    <a:pt x="81481" y="23114"/>
                  </a:cubicBezTo>
                  <a:cubicBezTo>
                    <a:pt x="81975" y="23114"/>
                    <a:pt x="81975" y="22622"/>
                    <a:pt x="82469" y="22622"/>
                  </a:cubicBezTo>
                  <a:cubicBezTo>
                    <a:pt x="82469" y="22622"/>
                    <a:pt x="82469" y="22622"/>
                    <a:pt x="82469" y="22622"/>
                  </a:cubicBezTo>
                  <a:cubicBezTo>
                    <a:pt x="82469" y="22622"/>
                    <a:pt x="82469" y="22622"/>
                    <a:pt x="82962" y="22131"/>
                  </a:cubicBezTo>
                  <a:cubicBezTo>
                    <a:pt x="82962" y="22131"/>
                    <a:pt x="82962" y="22131"/>
                    <a:pt x="82962" y="22131"/>
                  </a:cubicBezTo>
                  <a:cubicBezTo>
                    <a:pt x="90864" y="9836"/>
                    <a:pt x="90864" y="9836"/>
                    <a:pt x="90864" y="9836"/>
                  </a:cubicBezTo>
                  <a:cubicBezTo>
                    <a:pt x="102222" y="18688"/>
                    <a:pt x="102222" y="18688"/>
                    <a:pt x="102222" y="18688"/>
                  </a:cubicBezTo>
                  <a:cubicBezTo>
                    <a:pt x="91851" y="29508"/>
                    <a:pt x="91851" y="29508"/>
                    <a:pt x="91851" y="29508"/>
                  </a:cubicBezTo>
                  <a:cubicBezTo>
                    <a:pt x="91851" y="30000"/>
                    <a:pt x="91851" y="30000"/>
                    <a:pt x="91851" y="30000"/>
                  </a:cubicBezTo>
                  <a:cubicBezTo>
                    <a:pt x="91851" y="30000"/>
                    <a:pt x="91851" y="30000"/>
                    <a:pt x="91851" y="30000"/>
                  </a:cubicBezTo>
                  <a:cubicBezTo>
                    <a:pt x="91851" y="30000"/>
                    <a:pt x="91851" y="30000"/>
                    <a:pt x="91358" y="30000"/>
                  </a:cubicBezTo>
                  <a:cubicBezTo>
                    <a:pt x="91358" y="30491"/>
                    <a:pt x="91358" y="30491"/>
                    <a:pt x="91358" y="30491"/>
                  </a:cubicBezTo>
                  <a:cubicBezTo>
                    <a:pt x="91358" y="30491"/>
                    <a:pt x="91358" y="30491"/>
                    <a:pt x="91358" y="30491"/>
                  </a:cubicBezTo>
                  <a:cubicBezTo>
                    <a:pt x="91358" y="30491"/>
                    <a:pt x="91358" y="30491"/>
                    <a:pt x="91358" y="30983"/>
                  </a:cubicBezTo>
                  <a:cubicBezTo>
                    <a:pt x="91358" y="30983"/>
                    <a:pt x="91358" y="30983"/>
                    <a:pt x="91358" y="30983"/>
                  </a:cubicBezTo>
                  <a:cubicBezTo>
                    <a:pt x="91358" y="30983"/>
                    <a:pt x="91358" y="30983"/>
                    <a:pt x="91358" y="30983"/>
                  </a:cubicBezTo>
                  <a:cubicBezTo>
                    <a:pt x="91358" y="31475"/>
                    <a:pt x="91358" y="31475"/>
                    <a:pt x="91358" y="31475"/>
                  </a:cubicBezTo>
                  <a:cubicBezTo>
                    <a:pt x="91851" y="31475"/>
                    <a:pt x="91851" y="31475"/>
                    <a:pt x="91851" y="31475"/>
                  </a:cubicBezTo>
                  <a:cubicBezTo>
                    <a:pt x="91851" y="31475"/>
                    <a:pt x="91851" y="31475"/>
                    <a:pt x="91851" y="31475"/>
                  </a:cubicBezTo>
                  <a:cubicBezTo>
                    <a:pt x="91851" y="31475"/>
                    <a:pt x="91851" y="31475"/>
                    <a:pt x="91851" y="31967"/>
                  </a:cubicBezTo>
                  <a:cubicBezTo>
                    <a:pt x="91851" y="31967"/>
                    <a:pt x="91851" y="31967"/>
                    <a:pt x="91851" y="31967"/>
                  </a:cubicBezTo>
                  <a:cubicBezTo>
                    <a:pt x="95802" y="35901"/>
                    <a:pt x="98765" y="40819"/>
                    <a:pt x="100740" y="46229"/>
                  </a:cubicBezTo>
                  <a:cubicBezTo>
                    <a:pt x="100740" y="46229"/>
                    <a:pt x="100740" y="46229"/>
                    <a:pt x="100740" y="46721"/>
                  </a:cubicBezTo>
                  <a:cubicBezTo>
                    <a:pt x="100740" y="46721"/>
                    <a:pt x="100740" y="46721"/>
                    <a:pt x="101234" y="46721"/>
                  </a:cubicBezTo>
                  <a:cubicBezTo>
                    <a:pt x="101234" y="46721"/>
                    <a:pt x="101234" y="46721"/>
                    <a:pt x="101234" y="46721"/>
                  </a:cubicBezTo>
                  <a:cubicBezTo>
                    <a:pt x="101234" y="46721"/>
                    <a:pt x="101234" y="46721"/>
                    <a:pt x="101234" y="46721"/>
                  </a:cubicBezTo>
                  <a:cubicBezTo>
                    <a:pt x="101234" y="46721"/>
                    <a:pt x="101234" y="46721"/>
                    <a:pt x="101234" y="46721"/>
                  </a:cubicBezTo>
                  <a:cubicBezTo>
                    <a:pt x="101234" y="46721"/>
                    <a:pt x="101234" y="46721"/>
                    <a:pt x="101234" y="47213"/>
                  </a:cubicBezTo>
                  <a:cubicBezTo>
                    <a:pt x="101234" y="47213"/>
                    <a:pt x="101234" y="47213"/>
                    <a:pt x="101234" y="47213"/>
                  </a:cubicBezTo>
                  <a:cubicBezTo>
                    <a:pt x="101234" y="47213"/>
                    <a:pt x="101234" y="47213"/>
                    <a:pt x="101728" y="47213"/>
                  </a:cubicBezTo>
                  <a:cubicBezTo>
                    <a:pt x="101728" y="47213"/>
                    <a:pt x="101728" y="47213"/>
                    <a:pt x="101728" y="47213"/>
                  </a:cubicBezTo>
                  <a:cubicBezTo>
                    <a:pt x="101728" y="47213"/>
                    <a:pt x="101728" y="47213"/>
                    <a:pt x="101728" y="47213"/>
                  </a:cubicBezTo>
                  <a:cubicBezTo>
                    <a:pt x="101728" y="47213"/>
                    <a:pt x="101728" y="47213"/>
                    <a:pt x="101728" y="47213"/>
                  </a:cubicBezTo>
                  <a:cubicBezTo>
                    <a:pt x="102222" y="47213"/>
                    <a:pt x="102222" y="47213"/>
                    <a:pt x="102222" y="47213"/>
                  </a:cubicBezTo>
                  <a:cubicBezTo>
                    <a:pt x="102222" y="47213"/>
                    <a:pt x="102222" y="47213"/>
                    <a:pt x="102222" y="47213"/>
                  </a:cubicBezTo>
                  <a:cubicBezTo>
                    <a:pt x="102222" y="47213"/>
                    <a:pt x="102222" y="47213"/>
                    <a:pt x="102222" y="47213"/>
                  </a:cubicBezTo>
                  <a:cubicBezTo>
                    <a:pt x="102222" y="47213"/>
                    <a:pt x="102716" y="47213"/>
                    <a:pt x="102716" y="47213"/>
                  </a:cubicBezTo>
                  <a:cubicBezTo>
                    <a:pt x="117037" y="43770"/>
                    <a:pt x="117037" y="43770"/>
                    <a:pt x="117037" y="43770"/>
                  </a:cubicBezTo>
                  <a:cubicBezTo>
                    <a:pt x="120000" y="57049"/>
                    <a:pt x="120000" y="57049"/>
                    <a:pt x="120000" y="57049"/>
                  </a:cubicBezTo>
                  <a:cubicBezTo>
                    <a:pt x="105185" y="58524"/>
                    <a:pt x="105185" y="58524"/>
                    <a:pt x="105185" y="58524"/>
                  </a:cubicBezTo>
                  <a:cubicBezTo>
                    <a:pt x="105185" y="58524"/>
                    <a:pt x="105185" y="58524"/>
                    <a:pt x="105185" y="58524"/>
                  </a:cubicBezTo>
                  <a:cubicBezTo>
                    <a:pt x="104691" y="58524"/>
                    <a:pt x="104691" y="58524"/>
                    <a:pt x="104691" y="58524"/>
                  </a:cubicBezTo>
                  <a:cubicBezTo>
                    <a:pt x="104691" y="59016"/>
                    <a:pt x="104691" y="59016"/>
                    <a:pt x="104691" y="59016"/>
                  </a:cubicBezTo>
                  <a:cubicBezTo>
                    <a:pt x="104197" y="59016"/>
                    <a:pt x="104197" y="59016"/>
                    <a:pt x="104197" y="59016"/>
                  </a:cubicBezTo>
                  <a:cubicBezTo>
                    <a:pt x="104197" y="59016"/>
                    <a:pt x="104197" y="59508"/>
                    <a:pt x="104197" y="59508"/>
                  </a:cubicBezTo>
                  <a:cubicBezTo>
                    <a:pt x="104197" y="59508"/>
                    <a:pt x="104197" y="59508"/>
                    <a:pt x="104197" y="59508"/>
                  </a:cubicBezTo>
                  <a:cubicBezTo>
                    <a:pt x="103703" y="59508"/>
                    <a:pt x="103703" y="60000"/>
                    <a:pt x="103703" y="60000"/>
                  </a:cubicBezTo>
                  <a:cubicBezTo>
                    <a:pt x="103703" y="60000"/>
                    <a:pt x="103703" y="60000"/>
                    <a:pt x="103703" y="60000"/>
                  </a:cubicBezTo>
                  <a:cubicBezTo>
                    <a:pt x="104197" y="65901"/>
                    <a:pt x="103703" y="71311"/>
                    <a:pt x="101728" y="76721"/>
                  </a:cubicBezTo>
                  <a:cubicBezTo>
                    <a:pt x="101728" y="76721"/>
                    <a:pt x="101728" y="76721"/>
                    <a:pt x="101728" y="76721"/>
                  </a:cubicBezTo>
                  <a:cubicBezTo>
                    <a:pt x="101728" y="76721"/>
                    <a:pt x="101728" y="76721"/>
                    <a:pt x="101728" y="77213"/>
                  </a:cubicBezTo>
                  <a:cubicBezTo>
                    <a:pt x="101728" y="77213"/>
                    <a:pt x="101728" y="77213"/>
                    <a:pt x="101728" y="77213"/>
                  </a:cubicBezTo>
                  <a:cubicBezTo>
                    <a:pt x="101728" y="77213"/>
                    <a:pt x="101728" y="77213"/>
                    <a:pt x="101728" y="77213"/>
                  </a:cubicBezTo>
                  <a:cubicBezTo>
                    <a:pt x="101728" y="77213"/>
                    <a:pt x="101728" y="77704"/>
                    <a:pt x="101728" y="77704"/>
                  </a:cubicBezTo>
                  <a:cubicBezTo>
                    <a:pt x="101728" y="77704"/>
                    <a:pt x="101728" y="77704"/>
                    <a:pt x="101728" y="77704"/>
                  </a:cubicBezTo>
                  <a:cubicBezTo>
                    <a:pt x="101728" y="77704"/>
                    <a:pt x="101728" y="77704"/>
                    <a:pt x="102222" y="77704"/>
                  </a:cubicBezTo>
                  <a:cubicBezTo>
                    <a:pt x="102222" y="78196"/>
                    <a:pt x="102222" y="78196"/>
                    <a:pt x="102222" y="78196"/>
                  </a:cubicBezTo>
                  <a:cubicBezTo>
                    <a:pt x="102222" y="78196"/>
                    <a:pt x="102222" y="78196"/>
                    <a:pt x="102222" y="78196"/>
                  </a:cubicBezTo>
                  <a:cubicBezTo>
                    <a:pt x="102222" y="78196"/>
                    <a:pt x="102222" y="78196"/>
                    <a:pt x="102222" y="78196"/>
                  </a:cubicBezTo>
                  <a:cubicBezTo>
                    <a:pt x="102222" y="78196"/>
                    <a:pt x="102222" y="78196"/>
                    <a:pt x="102222" y="78196"/>
                  </a:cubicBezTo>
                  <a:cubicBezTo>
                    <a:pt x="102222" y="78196"/>
                    <a:pt x="102222" y="78196"/>
                    <a:pt x="102222" y="78196"/>
                  </a:cubicBezTo>
                  <a:cubicBezTo>
                    <a:pt x="102222" y="78196"/>
                    <a:pt x="102222" y="78196"/>
                    <a:pt x="102716" y="78688"/>
                  </a:cubicBezTo>
                  <a:cubicBezTo>
                    <a:pt x="102716" y="78688"/>
                    <a:pt x="102716" y="78688"/>
                    <a:pt x="102716" y="78688"/>
                  </a:cubicBezTo>
                  <a:cubicBezTo>
                    <a:pt x="116543" y="85573"/>
                    <a:pt x="116543" y="85573"/>
                    <a:pt x="116543" y="85573"/>
                  </a:cubicBezTo>
                  <a:cubicBezTo>
                    <a:pt x="110617" y="97377"/>
                    <a:pt x="110617" y="97377"/>
                    <a:pt x="110617" y="97377"/>
                  </a:cubicBezTo>
                  <a:cubicBezTo>
                    <a:pt x="97777" y="88524"/>
                    <a:pt x="97777" y="88524"/>
                    <a:pt x="97777" y="88524"/>
                  </a:cubicBezTo>
                  <a:cubicBezTo>
                    <a:pt x="97283" y="88524"/>
                    <a:pt x="97283" y="88524"/>
                    <a:pt x="97283" y="88524"/>
                  </a:cubicBezTo>
                  <a:cubicBezTo>
                    <a:pt x="97283" y="88032"/>
                    <a:pt x="97283" y="88032"/>
                    <a:pt x="96790" y="88032"/>
                  </a:cubicBezTo>
                  <a:cubicBezTo>
                    <a:pt x="96790" y="88032"/>
                    <a:pt x="96790" y="88032"/>
                    <a:pt x="96790" y="88032"/>
                  </a:cubicBezTo>
                  <a:cubicBezTo>
                    <a:pt x="96790" y="88032"/>
                    <a:pt x="96296" y="88032"/>
                    <a:pt x="96296" y="88032"/>
                  </a:cubicBezTo>
                  <a:cubicBezTo>
                    <a:pt x="96296" y="88032"/>
                    <a:pt x="96296" y="88032"/>
                    <a:pt x="96296" y="88032"/>
                  </a:cubicBezTo>
                  <a:cubicBezTo>
                    <a:pt x="96296" y="88524"/>
                    <a:pt x="95802" y="88524"/>
                    <a:pt x="95802" y="88524"/>
                  </a:cubicBezTo>
                  <a:cubicBezTo>
                    <a:pt x="95802" y="88524"/>
                    <a:pt x="95802" y="88524"/>
                    <a:pt x="95802" y="88524"/>
                  </a:cubicBezTo>
                  <a:cubicBezTo>
                    <a:pt x="95802" y="88524"/>
                    <a:pt x="95308" y="88524"/>
                    <a:pt x="95308" y="88524"/>
                  </a:cubicBezTo>
                  <a:cubicBezTo>
                    <a:pt x="93333" y="91475"/>
                    <a:pt x="90864" y="93934"/>
                    <a:pt x="88395" y="95901"/>
                  </a:cubicBezTo>
                  <a:cubicBezTo>
                    <a:pt x="88395" y="95901"/>
                    <a:pt x="88395" y="95901"/>
                    <a:pt x="88395" y="95901"/>
                  </a:cubicBezTo>
                  <a:cubicBezTo>
                    <a:pt x="88395" y="95901"/>
                    <a:pt x="88395" y="95901"/>
                    <a:pt x="88395" y="95901"/>
                  </a:cubicBezTo>
                  <a:cubicBezTo>
                    <a:pt x="86913" y="97377"/>
                    <a:pt x="85432" y="98360"/>
                    <a:pt x="83456" y="99344"/>
                  </a:cubicBezTo>
                  <a:cubicBezTo>
                    <a:pt x="83456" y="99344"/>
                    <a:pt x="83456" y="99344"/>
                    <a:pt x="82962" y="99344"/>
                  </a:cubicBezTo>
                  <a:cubicBezTo>
                    <a:pt x="82962" y="99836"/>
                    <a:pt x="82962" y="99836"/>
                    <a:pt x="82962" y="99836"/>
                  </a:cubicBezTo>
                  <a:cubicBezTo>
                    <a:pt x="82962" y="99836"/>
                    <a:pt x="82962" y="99836"/>
                    <a:pt x="82962" y="99836"/>
                  </a:cubicBezTo>
                  <a:cubicBezTo>
                    <a:pt x="82962" y="100327"/>
                    <a:pt x="82469" y="100327"/>
                    <a:pt x="82469" y="100327"/>
                  </a:cubicBezTo>
                  <a:cubicBezTo>
                    <a:pt x="82469" y="100327"/>
                    <a:pt x="82469" y="100327"/>
                    <a:pt x="82469" y="100327"/>
                  </a:cubicBezTo>
                  <a:cubicBezTo>
                    <a:pt x="82469" y="100819"/>
                    <a:pt x="82469" y="100819"/>
                    <a:pt x="82469" y="100819"/>
                  </a:cubicBezTo>
                  <a:cubicBezTo>
                    <a:pt x="82469" y="100819"/>
                    <a:pt x="82469" y="100819"/>
                    <a:pt x="82469" y="101311"/>
                  </a:cubicBezTo>
                  <a:cubicBezTo>
                    <a:pt x="82962" y="101311"/>
                    <a:pt x="82962" y="101311"/>
                    <a:pt x="82962" y="101311"/>
                  </a:cubicBezTo>
                  <a:cubicBezTo>
                    <a:pt x="89876" y="115573"/>
                    <a:pt x="89876" y="115573"/>
                    <a:pt x="89876" y="115573"/>
                  </a:cubicBezTo>
                  <a:cubicBezTo>
                    <a:pt x="77037" y="120000"/>
                    <a:pt x="77037" y="120000"/>
                    <a:pt x="77037" y="120000"/>
                  </a:cubicBezTo>
                  <a:cubicBezTo>
                    <a:pt x="72098" y="105245"/>
                    <a:pt x="72098" y="105245"/>
                    <a:pt x="72098" y="105245"/>
                  </a:cubicBezTo>
                  <a:cubicBezTo>
                    <a:pt x="72098" y="105245"/>
                    <a:pt x="72098" y="105245"/>
                    <a:pt x="72098" y="104754"/>
                  </a:cubicBezTo>
                  <a:cubicBezTo>
                    <a:pt x="72098" y="104754"/>
                    <a:pt x="72098" y="104754"/>
                    <a:pt x="72098" y="104754"/>
                  </a:cubicBezTo>
                  <a:cubicBezTo>
                    <a:pt x="72098" y="104754"/>
                    <a:pt x="72098" y="104754"/>
                    <a:pt x="72098" y="104262"/>
                  </a:cubicBezTo>
                  <a:cubicBezTo>
                    <a:pt x="71604" y="104262"/>
                    <a:pt x="71604" y="104262"/>
                    <a:pt x="71604" y="104262"/>
                  </a:cubicBezTo>
                  <a:cubicBezTo>
                    <a:pt x="71604" y="104262"/>
                    <a:pt x="71604" y="104262"/>
                    <a:pt x="71604" y="104262"/>
                  </a:cubicBezTo>
                  <a:cubicBezTo>
                    <a:pt x="71111" y="104262"/>
                    <a:pt x="71111" y="104262"/>
                    <a:pt x="71111" y="104262"/>
                  </a:cubicBezTo>
                  <a:cubicBezTo>
                    <a:pt x="71111" y="104262"/>
                    <a:pt x="71111" y="104262"/>
                    <a:pt x="70617" y="104262"/>
                  </a:cubicBezTo>
                  <a:cubicBezTo>
                    <a:pt x="70617" y="104262"/>
                    <a:pt x="70617" y="104262"/>
                    <a:pt x="70617" y="104262"/>
                  </a:cubicBezTo>
                  <a:cubicBezTo>
                    <a:pt x="69135" y="104262"/>
                    <a:pt x="68148" y="104754"/>
                    <a:pt x="66666" y="104754"/>
                  </a:cubicBezTo>
                  <a:cubicBezTo>
                    <a:pt x="66666" y="104754"/>
                    <a:pt x="66666" y="104754"/>
                    <a:pt x="66666" y="104754"/>
                  </a:cubicBezTo>
                  <a:cubicBezTo>
                    <a:pt x="62716" y="105245"/>
                    <a:pt x="58271" y="104754"/>
                    <a:pt x="54320" y="103770"/>
                  </a:cubicBezTo>
                  <a:cubicBezTo>
                    <a:pt x="53827" y="103770"/>
                    <a:pt x="53827" y="103770"/>
                    <a:pt x="53827" y="103770"/>
                  </a:cubicBezTo>
                  <a:cubicBezTo>
                    <a:pt x="53827" y="103770"/>
                    <a:pt x="53827" y="103770"/>
                    <a:pt x="53333" y="103770"/>
                  </a:cubicBezTo>
                  <a:cubicBezTo>
                    <a:pt x="53333" y="104262"/>
                    <a:pt x="53333" y="104262"/>
                    <a:pt x="53333" y="104262"/>
                  </a:cubicBezTo>
                  <a:cubicBezTo>
                    <a:pt x="53333" y="104262"/>
                    <a:pt x="52839" y="104262"/>
                    <a:pt x="52839" y="104262"/>
                  </a:cubicBezTo>
                  <a:cubicBezTo>
                    <a:pt x="52839" y="104262"/>
                    <a:pt x="52839" y="104262"/>
                    <a:pt x="52839" y="104262"/>
                  </a:cubicBezTo>
                  <a:cubicBezTo>
                    <a:pt x="52839" y="104262"/>
                    <a:pt x="52839" y="104754"/>
                    <a:pt x="52345" y="104754"/>
                  </a:cubicBezTo>
                  <a:cubicBezTo>
                    <a:pt x="52345" y="104754"/>
                    <a:pt x="52345" y="104754"/>
                    <a:pt x="52345" y="104754"/>
                  </a:cubicBezTo>
                  <a:cubicBezTo>
                    <a:pt x="52345" y="104754"/>
                    <a:pt x="52345" y="105245"/>
                    <a:pt x="52345" y="105245"/>
                  </a:cubicBezTo>
                  <a:cubicBezTo>
                    <a:pt x="48888" y="120000"/>
                    <a:pt x="48888" y="120000"/>
                    <a:pt x="48888" y="120000"/>
                  </a:cubicBezTo>
                  <a:cubicBezTo>
                    <a:pt x="36049" y="115081"/>
                    <a:pt x="36049" y="115081"/>
                    <a:pt x="36049" y="115081"/>
                  </a:cubicBezTo>
                  <a:cubicBezTo>
                    <a:pt x="41481" y="100819"/>
                    <a:pt x="41481" y="100819"/>
                    <a:pt x="41481" y="100819"/>
                  </a:cubicBezTo>
                  <a:cubicBezTo>
                    <a:pt x="41481" y="100819"/>
                    <a:pt x="41481" y="100819"/>
                    <a:pt x="41481" y="100819"/>
                  </a:cubicBezTo>
                  <a:cubicBezTo>
                    <a:pt x="41481" y="100819"/>
                    <a:pt x="41481" y="100819"/>
                    <a:pt x="41481" y="100327"/>
                  </a:cubicBezTo>
                  <a:cubicBezTo>
                    <a:pt x="41481" y="100327"/>
                    <a:pt x="41481" y="100327"/>
                    <a:pt x="41481" y="100327"/>
                  </a:cubicBezTo>
                  <a:cubicBezTo>
                    <a:pt x="41481" y="100327"/>
                    <a:pt x="41481" y="99836"/>
                    <a:pt x="41481" y="99836"/>
                  </a:cubicBezTo>
                  <a:cubicBezTo>
                    <a:pt x="41481" y="99836"/>
                    <a:pt x="41481" y="99836"/>
                    <a:pt x="41481" y="99836"/>
                  </a:cubicBezTo>
                  <a:cubicBezTo>
                    <a:pt x="41481" y="99836"/>
                    <a:pt x="41481" y="99344"/>
                    <a:pt x="40987" y="99344"/>
                  </a:cubicBezTo>
                  <a:cubicBezTo>
                    <a:pt x="40987" y="99344"/>
                    <a:pt x="40987" y="99344"/>
                    <a:pt x="40987" y="99344"/>
                  </a:cubicBezTo>
                  <a:cubicBezTo>
                    <a:pt x="40987" y="99344"/>
                    <a:pt x="40987" y="99344"/>
                    <a:pt x="40987" y="99344"/>
                  </a:cubicBezTo>
                  <a:cubicBezTo>
                    <a:pt x="35555" y="96393"/>
                    <a:pt x="31604" y="92950"/>
                    <a:pt x="27654" y="88524"/>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5" name="Google Shape;1565;p101"/>
            <p:cNvSpPr/>
            <p:nvPr/>
          </p:nvSpPr>
          <p:spPr>
            <a:xfrm>
              <a:off x="11696701" y="5197475"/>
              <a:ext cx="666600" cy="668400"/>
            </a:xfrm>
            <a:custGeom>
              <a:rect b="b" l="l" r="r" t="t"/>
              <a:pathLst>
                <a:path extrusionOk="0" h="120000" w="120000">
                  <a:moveTo>
                    <a:pt x="2285" y="60571"/>
                  </a:moveTo>
                  <a:cubicBezTo>
                    <a:pt x="3428" y="92571"/>
                    <a:pt x="29714" y="118857"/>
                    <a:pt x="61714" y="120000"/>
                  </a:cubicBezTo>
                  <a:cubicBezTo>
                    <a:pt x="62857" y="120000"/>
                    <a:pt x="64000" y="120000"/>
                    <a:pt x="66285" y="120000"/>
                  </a:cubicBezTo>
                  <a:cubicBezTo>
                    <a:pt x="97142" y="118857"/>
                    <a:pt x="120000" y="92571"/>
                    <a:pt x="118857" y="61714"/>
                  </a:cubicBezTo>
                  <a:cubicBezTo>
                    <a:pt x="117714" y="28571"/>
                    <a:pt x="91428" y="2285"/>
                    <a:pt x="59428" y="1142"/>
                  </a:cubicBezTo>
                  <a:cubicBezTo>
                    <a:pt x="26285" y="0"/>
                    <a:pt x="0" y="27428"/>
                    <a:pt x="2285" y="60571"/>
                  </a:cubicBezTo>
                  <a:close/>
                  <a:moveTo>
                    <a:pt x="112000" y="61714"/>
                  </a:moveTo>
                  <a:cubicBezTo>
                    <a:pt x="112000" y="69714"/>
                    <a:pt x="110857" y="77714"/>
                    <a:pt x="107428" y="84571"/>
                  </a:cubicBezTo>
                  <a:cubicBezTo>
                    <a:pt x="89142" y="88000"/>
                    <a:pt x="69714" y="80000"/>
                    <a:pt x="57142" y="64000"/>
                  </a:cubicBezTo>
                  <a:cubicBezTo>
                    <a:pt x="45714" y="46857"/>
                    <a:pt x="42285" y="26285"/>
                    <a:pt x="50285" y="9142"/>
                  </a:cubicBezTo>
                  <a:cubicBezTo>
                    <a:pt x="52571" y="9142"/>
                    <a:pt x="53714" y="9142"/>
                    <a:pt x="54857" y="8000"/>
                  </a:cubicBezTo>
                  <a:cubicBezTo>
                    <a:pt x="56000" y="8000"/>
                    <a:pt x="58285" y="8000"/>
                    <a:pt x="59428" y="8000"/>
                  </a:cubicBezTo>
                  <a:cubicBezTo>
                    <a:pt x="86857" y="9142"/>
                    <a:pt x="110857" y="33142"/>
                    <a:pt x="112000" y="61714"/>
                  </a:cubicBezTo>
                  <a:close/>
                  <a:moveTo>
                    <a:pt x="9142" y="60571"/>
                  </a:moveTo>
                  <a:cubicBezTo>
                    <a:pt x="8000" y="37714"/>
                    <a:pt x="21714" y="17142"/>
                    <a:pt x="42285" y="11428"/>
                  </a:cubicBezTo>
                  <a:cubicBezTo>
                    <a:pt x="35428" y="29714"/>
                    <a:pt x="38857" y="51428"/>
                    <a:pt x="51428" y="67428"/>
                  </a:cubicBezTo>
                  <a:cubicBezTo>
                    <a:pt x="64000" y="84571"/>
                    <a:pt x="83428" y="93714"/>
                    <a:pt x="102857" y="92571"/>
                  </a:cubicBezTo>
                  <a:cubicBezTo>
                    <a:pt x="102857" y="92571"/>
                    <a:pt x="102857" y="92571"/>
                    <a:pt x="102857" y="92571"/>
                  </a:cubicBezTo>
                  <a:cubicBezTo>
                    <a:pt x="94857" y="105142"/>
                    <a:pt x="78857" y="114285"/>
                    <a:pt x="61714" y="113142"/>
                  </a:cubicBezTo>
                  <a:cubicBezTo>
                    <a:pt x="34285" y="112000"/>
                    <a:pt x="10285" y="89142"/>
                    <a:pt x="9142" y="60571"/>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6" name="Google Shape;1566;p101"/>
            <p:cNvSpPr/>
            <p:nvPr/>
          </p:nvSpPr>
          <p:spPr>
            <a:xfrm>
              <a:off x="11012488" y="5045075"/>
              <a:ext cx="1623900" cy="2192400"/>
            </a:xfrm>
            <a:custGeom>
              <a:rect b="b" l="l" r="r" t="t"/>
              <a:pathLst>
                <a:path extrusionOk="0" h="120000" w="120000">
                  <a:moveTo>
                    <a:pt x="469" y="0"/>
                  </a:moveTo>
                  <a:lnTo>
                    <a:pt x="120000" y="27805"/>
                  </a:lnTo>
                  <a:lnTo>
                    <a:pt x="119530" y="120000"/>
                  </a:lnTo>
                  <a:lnTo>
                    <a:pt x="0" y="85937"/>
                  </a:lnTo>
                  <a:lnTo>
                    <a:pt x="469"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7" name="Google Shape;1567;p101"/>
            <p:cNvSpPr/>
            <p:nvPr/>
          </p:nvSpPr>
          <p:spPr>
            <a:xfrm>
              <a:off x="10993438" y="5026025"/>
              <a:ext cx="1662000" cy="2230500"/>
            </a:xfrm>
            <a:custGeom>
              <a:rect b="b" l="l" r="r" t="t"/>
              <a:pathLst>
                <a:path extrusionOk="0" h="120000" w="120000">
                  <a:moveTo>
                    <a:pt x="118167" y="119999"/>
                  </a:moveTo>
                  <a:cubicBezTo>
                    <a:pt x="118167" y="119999"/>
                    <a:pt x="118167" y="119999"/>
                    <a:pt x="117709" y="119999"/>
                  </a:cubicBezTo>
                  <a:cubicBezTo>
                    <a:pt x="916" y="86153"/>
                    <a:pt x="916" y="86153"/>
                    <a:pt x="916" y="86153"/>
                  </a:cubicBezTo>
                  <a:cubicBezTo>
                    <a:pt x="0" y="86153"/>
                    <a:pt x="0" y="85811"/>
                    <a:pt x="0" y="85470"/>
                  </a:cubicBezTo>
                  <a:cubicBezTo>
                    <a:pt x="458" y="1025"/>
                    <a:pt x="458" y="1025"/>
                    <a:pt x="458" y="1025"/>
                  </a:cubicBezTo>
                  <a:cubicBezTo>
                    <a:pt x="458" y="1025"/>
                    <a:pt x="458" y="683"/>
                    <a:pt x="916" y="341"/>
                  </a:cubicBezTo>
                  <a:cubicBezTo>
                    <a:pt x="1374" y="0"/>
                    <a:pt x="1832" y="0"/>
                    <a:pt x="2290" y="341"/>
                  </a:cubicBezTo>
                  <a:cubicBezTo>
                    <a:pt x="119083" y="27350"/>
                    <a:pt x="119083" y="27350"/>
                    <a:pt x="119083" y="27350"/>
                  </a:cubicBezTo>
                  <a:cubicBezTo>
                    <a:pt x="119541" y="27692"/>
                    <a:pt x="120000" y="28034"/>
                    <a:pt x="120000" y="28376"/>
                  </a:cubicBezTo>
                  <a:cubicBezTo>
                    <a:pt x="119541" y="118974"/>
                    <a:pt x="119541" y="118974"/>
                    <a:pt x="119541" y="118974"/>
                  </a:cubicBezTo>
                  <a:cubicBezTo>
                    <a:pt x="119541" y="119316"/>
                    <a:pt x="119541" y="119658"/>
                    <a:pt x="119083" y="119658"/>
                  </a:cubicBezTo>
                  <a:cubicBezTo>
                    <a:pt x="119083" y="119999"/>
                    <a:pt x="118625" y="119999"/>
                    <a:pt x="118167" y="119999"/>
                  </a:cubicBezTo>
                  <a:close/>
                  <a:moveTo>
                    <a:pt x="2748" y="84786"/>
                  </a:moveTo>
                  <a:cubicBezTo>
                    <a:pt x="116793" y="117264"/>
                    <a:pt x="116793" y="117264"/>
                    <a:pt x="116793" y="117264"/>
                  </a:cubicBezTo>
                  <a:cubicBezTo>
                    <a:pt x="117251" y="29059"/>
                    <a:pt x="117251" y="29059"/>
                    <a:pt x="117251" y="29059"/>
                  </a:cubicBezTo>
                  <a:cubicBezTo>
                    <a:pt x="3206" y="2735"/>
                    <a:pt x="3206" y="2735"/>
                    <a:pt x="3206" y="2735"/>
                  </a:cubicBezTo>
                  <a:lnTo>
                    <a:pt x="2748" y="84786"/>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8" name="Google Shape;1568;p101"/>
            <p:cNvSpPr/>
            <p:nvPr/>
          </p:nvSpPr>
          <p:spPr>
            <a:xfrm>
              <a:off x="12630151" y="4822825"/>
              <a:ext cx="933600" cy="2414700"/>
            </a:xfrm>
            <a:custGeom>
              <a:rect b="b" l="l" r="r" t="t"/>
              <a:pathLst>
                <a:path extrusionOk="0" h="120000" w="120000">
                  <a:moveTo>
                    <a:pt x="816" y="36291"/>
                  </a:moveTo>
                  <a:lnTo>
                    <a:pt x="0" y="120000"/>
                  </a:lnTo>
                  <a:lnTo>
                    <a:pt x="120000" y="66035"/>
                  </a:lnTo>
                  <a:lnTo>
                    <a:pt x="119183" y="0"/>
                  </a:lnTo>
                  <a:lnTo>
                    <a:pt x="816" y="36291"/>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69" name="Google Shape;1569;p101"/>
            <p:cNvSpPr/>
            <p:nvPr/>
          </p:nvSpPr>
          <p:spPr>
            <a:xfrm>
              <a:off x="12611101" y="4803775"/>
              <a:ext cx="971700" cy="2452800"/>
            </a:xfrm>
            <a:custGeom>
              <a:rect b="b" l="l" r="r" t="t"/>
              <a:pathLst>
                <a:path extrusionOk="0" h="120000" w="120000">
                  <a:moveTo>
                    <a:pt x="2352" y="120000"/>
                  </a:moveTo>
                  <a:cubicBezTo>
                    <a:pt x="2352" y="120000"/>
                    <a:pt x="2352" y="120000"/>
                    <a:pt x="1568" y="120000"/>
                  </a:cubicBezTo>
                  <a:cubicBezTo>
                    <a:pt x="784" y="119689"/>
                    <a:pt x="0" y="119378"/>
                    <a:pt x="0" y="119067"/>
                  </a:cubicBezTo>
                  <a:cubicBezTo>
                    <a:pt x="784" y="36683"/>
                    <a:pt x="784" y="36683"/>
                    <a:pt x="784" y="36683"/>
                  </a:cubicBezTo>
                  <a:cubicBezTo>
                    <a:pt x="784" y="36373"/>
                    <a:pt x="784" y="36062"/>
                    <a:pt x="1568" y="36062"/>
                  </a:cubicBezTo>
                  <a:cubicBezTo>
                    <a:pt x="115294" y="310"/>
                    <a:pt x="115294" y="310"/>
                    <a:pt x="115294" y="310"/>
                  </a:cubicBezTo>
                  <a:cubicBezTo>
                    <a:pt x="116078" y="0"/>
                    <a:pt x="117647" y="0"/>
                    <a:pt x="118431" y="0"/>
                  </a:cubicBezTo>
                  <a:cubicBezTo>
                    <a:pt x="119215" y="310"/>
                    <a:pt x="119215" y="621"/>
                    <a:pt x="119215" y="932"/>
                  </a:cubicBezTo>
                  <a:cubicBezTo>
                    <a:pt x="120000" y="65906"/>
                    <a:pt x="120000" y="65906"/>
                    <a:pt x="120000" y="65906"/>
                  </a:cubicBezTo>
                  <a:cubicBezTo>
                    <a:pt x="120000" y="66217"/>
                    <a:pt x="119215" y="66217"/>
                    <a:pt x="119215" y="66528"/>
                  </a:cubicBezTo>
                  <a:cubicBezTo>
                    <a:pt x="4705" y="119689"/>
                    <a:pt x="4705" y="119689"/>
                    <a:pt x="4705" y="119689"/>
                  </a:cubicBezTo>
                  <a:cubicBezTo>
                    <a:pt x="3921" y="119689"/>
                    <a:pt x="3137" y="120000"/>
                    <a:pt x="2352" y="120000"/>
                  </a:cubicBezTo>
                  <a:close/>
                  <a:moveTo>
                    <a:pt x="5490" y="36994"/>
                  </a:moveTo>
                  <a:cubicBezTo>
                    <a:pt x="4705" y="116580"/>
                    <a:pt x="4705" y="116580"/>
                    <a:pt x="4705" y="116580"/>
                  </a:cubicBezTo>
                  <a:cubicBezTo>
                    <a:pt x="115294" y="65595"/>
                    <a:pt x="115294" y="65595"/>
                    <a:pt x="115294" y="65595"/>
                  </a:cubicBezTo>
                  <a:cubicBezTo>
                    <a:pt x="114509" y="2797"/>
                    <a:pt x="114509" y="2797"/>
                    <a:pt x="114509" y="2797"/>
                  </a:cubicBezTo>
                  <a:lnTo>
                    <a:pt x="5490" y="36994"/>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0" name="Google Shape;1570;p101"/>
            <p:cNvSpPr/>
            <p:nvPr/>
          </p:nvSpPr>
          <p:spPr>
            <a:xfrm>
              <a:off x="12636501" y="4822825"/>
              <a:ext cx="1225500" cy="1392300"/>
            </a:xfrm>
            <a:custGeom>
              <a:rect b="b" l="l" r="r" t="t"/>
              <a:pathLst>
                <a:path extrusionOk="0" h="120000" w="120000">
                  <a:moveTo>
                    <a:pt x="120000" y="40501"/>
                  </a:moveTo>
                  <a:lnTo>
                    <a:pt x="25492" y="120000"/>
                  </a:lnTo>
                  <a:lnTo>
                    <a:pt x="0" y="62941"/>
                  </a:lnTo>
                  <a:lnTo>
                    <a:pt x="90155" y="0"/>
                  </a:lnTo>
                  <a:lnTo>
                    <a:pt x="120000" y="40501"/>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1" name="Google Shape;1571;p101"/>
            <p:cNvSpPr/>
            <p:nvPr/>
          </p:nvSpPr>
          <p:spPr>
            <a:xfrm>
              <a:off x="12611101" y="4803775"/>
              <a:ext cx="1269900" cy="1430400"/>
            </a:xfrm>
            <a:custGeom>
              <a:rect b="b" l="l" r="r" t="t"/>
              <a:pathLst>
                <a:path extrusionOk="0" h="120000" w="120000">
                  <a:moveTo>
                    <a:pt x="27000" y="120000"/>
                  </a:moveTo>
                  <a:cubicBezTo>
                    <a:pt x="27000" y="120000"/>
                    <a:pt x="27000" y="120000"/>
                    <a:pt x="27000" y="120000"/>
                  </a:cubicBezTo>
                  <a:cubicBezTo>
                    <a:pt x="26400" y="120000"/>
                    <a:pt x="25800" y="119466"/>
                    <a:pt x="25200" y="118933"/>
                  </a:cubicBezTo>
                  <a:cubicBezTo>
                    <a:pt x="600" y="63466"/>
                    <a:pt x="600" y="63466"/>
                    <a:pt x="600" y="63466"/>
                  </a:cubicBezTo>
                  <a:cubicBezTo>
                    <a:pt x="0" y="62933"/>
                    <a:pt x="600" y="61866"/>
                    <a:pt x="1200" y="61866"/>
                  </a:cubicBezTo>
                  <a:cubicBezTo>
                    <a:pt x="88200" y="533"/>
                    <a:pt x="88200" y="533"/>
                    <a:pt x="88200" y="533"/>
                  </a:cubicBezTo>
                  <a:cubicBezTo>
                    <a:pt x="88800" y="0"/>
                    <a:pt x="89400" y="0"/>
                    <a:pt x="90000" y="0"/>
                  </a:cubicBezTo>
                  <a:cubicBezTo>
                    <a:pt x="90600" y="0"/>
                    <a:pt x="90600" y="533"/>
                    <a:pt x="91200" y="533"/>
                  </a:cubicBezTo>
                  <a:cubicBezTo>
                    <a:pt x="119400" y="40533"/>
                    <a:pt x="119400" y="40533"/>
                    <a:pt x="119400" y="40533"/>
                  </a:cubicBezTo>
                  <a:cubicBezTo>
                    <a:pt x="120000" y="41066"/>
                    <a:pt x="120000" y="41600"/>
                    <a:pt x="119400" y="42133"/>
                  </a:cubicBezTo>
                  <a:cubicBezTo>
                    <a:pt x="28200" y="120000"/>
                    <a:pt x="28200" y="120000"/>
                    <a:pt x="28200" y="120000"/>
                  </a:cubicBezTo>
                  <a:cubicBezTo>
                    <a:pt x="28200" y="120000"/>
                    <a:pt x="27600" y="120000"/>
                    <a:pt x="27000" y="120000"/>
                  </a:cubicBezTo>
                  <a:close/>
                  <a:moveTo>
                    <a:pt x="4200" y="63466"/>
                  </a:moveTo>
                  <a:cubicBezTo>
                    <a:pt x="27600" y="115733"/>
                    <a:pt x="27600" y="115733"/>
                    <a:pt x="27600" y="115733"/>
                  </a:cubicBezTo>
                  <a:cubicBezTo>
                    <a:pt x="115800" y="41066"/>
                    <a:pt x="115800" y="41066"/>
                    <a:pt x="115800" y="41066"/>
                  </a:cubicBezTo>
                  <a:cubicBezTo>
                    <a:pt x="89400" y="3733"/>
                    <a:pt x="89400" y="3733"/>
                    <a:pt x="89400" y="3733"/>
                  </a:cubicBezTo>
                  <a:lnTo>
                    <a:pt x="4200" y="63466"/>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2" name="Google Shape;1572;p101"/>
            <p:cNvSpPr/>
            <p:nvPr/>
          </p:nvSpPr>
          <p:spPr>
            <a:xfrm>
              <a:off x="13150852" y="6170613"/>
              <a:ext cx="38100" cy="450900"/>
            </a:xfrm>
            <a:custGeom>
              <a:rect b="b" l="l" r="r" t="t"/>
              <a:pathLst>
                <a:path extrusionOk="0" h="120000" w="120000">
                  <a:moveTo>
                    <a:pt x="60000" y="120000"/>
                  </a:moveTo>
                  <a:cubicBezTo>
                    <a:pt x="40000" y="120000"/>
                    <a:pt x="0" y="118309"/>
                    <a:pt x="0" y="114929"/>
                  </a:cubicBezTo>
                  <a:cubicBezTo>
                    <a:pt x="0" y="5070"/>
                    <a:pt x="0" y="5070"/>
                    <a:pt x="0" y="5070"/>
                  </a:cubicBezTo>
                  <a:cubicBezTo>
                    <a:pt x="0" y="3380"/>
                    <a:pt x="40000" y="0"/>
                    <a:pt x="60000" y="0"/>
                  </a:cubicBezTo>
                  <a:cubicBezTo>
                    <a:pt x="100000" y="0"/>
                    <a:pt x="120000" y="3380"/>
                    <a:pt x="120000" y="5070"/>
                  </a:cubicBezTo>
                  <a:cubicBezTo>
                    <a:pt x="120000" y="114929"/>
                    <a:pt x="120000" y="114929"/>
                    <a:pt x="120000" y="114929"/>
                  </a:cubicBezTo>
                  <a:cubicBezTo>
                    <a:pt x="120000" y="118309"/>
                    <a:pt x="100000" y="120000"/>
                    <a:pt x="60000" y="120000"/>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3" name="Google Shape;1573;p101"/>
            <p:cNvSpPr/>
            <p:nvPr/>
          </p:nvSpPr>
          <p:spPr>
            <a:xfrm>
              <a:off x="13277852" y="6196013"/>
              <a:ext cx="38100" cy="273000"/>
            </a:xfrm>
            <a:custGeom>
              <a:rect b="b" l="l" r="r" t="t"/>
              <a:pathLst>
                <a:path extrusionOk="0" h="120000" w="120000">
                  <a:moveTo>
                    <a:pt x="60000" y="120000"/>
                  </a:moveTo>
                  <a:cubicBezTo>
                    <a:pt x="20000" y="120000"/>
                    <a:pt x="0" y="114418"/>
                    <a:pt x="0" y="111627"/>
                  </a:cubicBezTo>
                  <a:cubicBezTo>
                    <a:pt x="0" y="8372"/>
                    <a:pt x="0" y="8372"/>
                    <a:pt x="0" y="8372"/>
                  </a:cubicBezTo>
                  <a:cubicBezTo>
                    <a:pt x="0" y="5581"/>
                    <a:pt x="20000" y="0"/>
                    <a:pt x="60000" y="0"/>
                  </a:cubicBezTo>
                  <a:cubicBezTo>
                    <a:pt x="100000" y="0"/>
                    <a:pt x="120000" y="5581"/>
                    <a:pt x="120000" y="8372"/>
                  </a:cubicBezTo>
                  <a:cubicBezTo>
                    <a:pt x="120000" y="111627"/>
                    <a:pt x="120000" y="111627"/>
                    <a:pt x="120000" y="111627"/>
                  </a:cubicBezTo>
                  <a:cubicBezTo>
                    <a:pt x="120000" y="114418"/>
                    <a:pt x="100000" y="120000"/>
                    <a:pt x="60000" y="120000"/>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4" name="Google Shape;1574;p101"/>
            <p:cNvSpPr/>
            <p:nvPr/>
          </p:nvSpPr>
          <p:spPr>
            <a:xfrm>
              <a:off x="11133138" y="5330825"/>
              <a:ext cx="1319100" cy="1639800"/>
            </a:xfrm>
            <a:custGeom>
              <a:rect b="b" l="l" r="r" t="t"/>
              <a:pathLst>
                <a:path extrusionOk="0" h="120000" w="120000">
                  <a:moveTo>
                    <a:pt x="0" y="0"/>
                  </a:moveTo>
                  <a:lnTo>
                    <a:pt x="120000" y="29273"/>
                  </a:lnTo>
                  <a:lnTo>
                    <a:pt x="120000" y="120000"/>
                  </a:lnTo>
                  <a:lnTo>
                    <a:pt x="0" y="85150"/>
                  </a:lnTo>
                  <a:lnTo>
                    <a:pt x="0" y="0"/>
                  </a:lnTo>
                  <a:lnTo>
                    <a:pt x="0" y="0"/>
                  </a:lnTo>
                  <a:close/>
                </a:path>
              </a:pathLst>
            </a:custGeom>
            <a:solidFill>
              <a:srgbClr val="7B5AA5"/>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5" name="Google Shape;1575;p101"/>
            <p:cNvSpPr/>
            <p:nvPr/>
          </p:nvSpPr>
          <p:spPr>
            <a:xfrm>
              <a:off x="11234738" y="5948363"/>
              <a:ext cx="108000" cy="126900"/>
            </a:xfrm>
            <a:custGeom>
              <a:rect b="b" l="l" r="r" t="t"/>
              <a:pathLst>
                <a:path extrusionOk="0" h="120000" w="120000">
                  <a:moveTo>
                    <a:pt x="0" y="78000"/>
                  </a:moveTo>
                  <a:cubicBezTo>
                    <a:pt x="21176" y="66000"/>
                    <a:pt x="21176" y="66000"/>
                    <a:pt x="21176" y="66000"/>
                  </a:cubicBezTo>
                  <a:cubicBezTo>
                    <a:pt x="35294" y="78000"/>
                    <a:pt x="49411" y="90000"/>
                    <a:pt x="63529" y="90000"/>
                  </a:cubicBezTo>
                  <a:cubicBezTo>
                    <a:pt x="77647" y="96000"/>
                    <a:pt x="84705" y="96000"/>
                    <a:pt x="84705" y="90000"/>
                  </a:cubicBezTo>
                  <a:cubicBezTo>
                    <a:pt x="84705" y="90000"/>
                    <a:pt x="84705" y="90000"/>
                    <a:pt x="84705" y="90000"/>
                  </a:cubicBezTo>
                  <a:cubicBezTo>
                    <a:pt x="84705" y="84000"/>
                    <a:pt x="77647" y="78000"/>
                    <a:pt x="56470" y="66000"/>
                  </a:cubicBezTo>
                  <a:cubicBezTo>
                    <a:pt x="28235" y="54000"/>
                    <a:pt x="7058" y="42000"/>
                    <a:pt x="7058" y="24000"/>
                  </a:cubicBezTo>
                  <a:cubicBezTo>
                    <a:pt x="7058" y="24000"/>
                    <a:pt x="7058" y="24000"/>
                    <a:pt x="7058" y="24000"/>
                  </a:cubicBezTo>
                  <a:cubicBezTo>
                    <a:pt x="7058" y="6000"/>
                    <a:pt x="28235" y="0"/>
                    <a:pt x="56470" y="6000"/>
                  </a:cubicBezTo>
                  <a:cubicBezTo>
                    <a:pt x="77647" y="12000"/>
                    <a:pt x="98823" y="24000"/>
                    <a:pt x="112941" y="36000"/>
                  </a:cubicBezTo>
                  <a:cubicBezTo>
                    <a:pt x="98823" y="48000"/>
                    <a:pt x="98823" y="48000"/>
                    <a:pt x="98823" y="48000"/>
                  </a:cubicBezTo>
                  <a:cubicBezTo>
                    <a:pt x="84705" y="36000"/>
                    <a:pt x="70588" y="30000"/>
                    <a:pt x="56470" y="24000"/>
                  </a:cubicBezTo>
                  <a:cubicBezTo>
                    <a:pt x="49411" y="24000"/>
                    <a:pt x="42352" y="24000"/>
                    <a:pt x="42352" y="30000"/>
                  </a:cubicBezTo>
                  <a:cubicBezTo>
                    <a:pt x="42352" y="30000"/>
                    <a:pt x="42352" y="30000"/>
                    <a:pt x="42352" y="30000"/>
                  </a:cubicBezTo>
                  <a:cubicBezTo>
                    <a:pt x="42352" y="36000"/>
                    <a:pt x="49411" y="36000"/>
                    <a:pt x="70588" y="48000"/>
                  </a:cubicBezTo>
                  <a:cubicBezTo>
                    <a:pt x="98823" y="66000"/>
                    <a:pt x="120000" y="78000"/>
                    <a:pt x="120000" y="96000"/>
                  </a:cubicBezTo>
                  <a:cubicBezTo>
                    <a:pt x="120000" y="96000"/>
                    <a:pt x="120000" y="96000"/>
                    <a:pt x="120000" y="96000"/>
                  </a:cubicBezTo>
                  <a:cubicBezTo>
                    <a:pt x="120000" y="114000"/>
                    <a:pt x="91764" y="120000"/>
                    <a:pt x="63529" y="108000"/>
                  </a:cubicBezTo>
                  <a:cubicBezTo>
                    <a:pt x="42352" y="108000"/>
                    <a:pt x="21176" y="90000"/>
                    <a:pt x="0" y="78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6" name="Google Shape;1576;p101"/>
            <p:cNvSpPr/>
            <p:nvPr/>
          </p:nvSpPr>
          <p:spPr>
            <a:xfrm>
              <a:off x="11342688" y="5973763"/>
              <a:ext cx="120600" cy="133200"/>
            </a:xfrm>
            <a:custGeom>
              <a:rect b="b" l="l" r="r" t="t"/>
              <a:pathLst>
                <a:path extrusionOk="0" h="120000" w="120000">
                  <a:moveTo>
                    <a:pt x="44210" y="74285"/>
                  </a:moveTo>
                  <a:lnTo>
                    <a:pt x="0" y="0"/>
                  </a:lnTo>
                  <a:lnTo>
                    <a:pt x="31578" y="5714"/>
                  </a:lnTo>
                  <a:lnTo>
                    <a:pt x="56842" y="57142"/>
                  </a:lnTo>
                  <a:lnTo>
                    <a:pt x="88421" y="22857"/>
                  </a:lnTo>
                  <a:lnTo>
                    <a:pt x="120000" y="34285"/>
                  </a:lnTo>
                  <a:lnTo>
                    <a:pt x="75789" y="80000"/>
                  </a:lnTo>
                  <a:lnTo>
                    <a:pt x="75789" y="120000"/>
                  </a:lnTo>
                  <a:lnTo>
                    <a:pt x="44210" y="114285"/>
                  </a:lnTo>
                  <a:lnTo>
                    <a:pt x="44210" y="74285"/>
                  </a:lnTo>
                  <a:lnTo>
                    <a:pt x="44210" y="74285"/>
                  </a:lnTo>
                  <a:lnTo>
                    <a:pt x="44210" y="74285"/>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7" name="Google Shape;1577;p101"/>
            <p:cNvSpPr/>
            <p:nvPr/>
          </p:nvSpPr>
          <p:spPr>
            <a:xfrm>
              <a:off x="11476038" y="6018213"/>
              <a:ext cx="114300" cy="146100"/>
            </a:xfrm>
            <a:custGeom>
              <a:rect b="b" l="l" r="r" t="t"/>
              <a:pathLst>
                <a:path extrusionOk="0" h="120000" w="120000">
                  <a:moveTo>
                    <a:pt x="0" y="0"/>
                  </a:moveTo>
                  <a:lnTo>
                    <a:pt x="26666" y="5217"/>
                  </a:lnTo>
                  <a:lnTo>
                    <a:pt x="86666" y="78260"/>
                  </a:lnTo>
                  <a:lnTo>
                    <a:pt x="86666" y="20869"/>
                  </a:lnTo>
                  <a:lnTo>
                    <a:pt x="120000" y="31304"/>
                  </a:lnTo>
                  <a:lnTo>
                    <a:pt x="120000" y="120000"/>
                  </a:lnTo>
                  <a:lnTo>
                    <a:pt x="93333" y="114782"/>
                  </a:lnTo>
                  <a:lnTo>
                    <a:pt x="26666" y="41739"/>
                  </a:lnTo>
                  <a:lnTo>
                    <a:pt x="26666" y="99130"/>
                  </a:lnTo>
                  <a:lnTo>
                    <a:pt x="0" y="88695"/>
                  </a:lnTo>
                  <a:lnTo>
                    <a:pt x="0" y="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8" name="Google Shape;1578;p101"/>
            <p:cNvSpPr/>
            <p:nvPr/>
          </p:nvSpPr>
          <p:spPr>
            <a:xfrm>
              <a:off x="11603038" y="6056313"/>
              <a:ext cx="99900" cy="133200"/>
            </a:xfrm>
            <a:custGeom>
              <a:rect b="b" l="l" r="r" t="t"/>
              <a:pathLst>
                <a:path extrusionOk="0" h="120000" w="120000">
                  <a:moveTo>
                    <a:pt x="45714" y="34285"/>
                  </a:moveTo>
                  <a:lnTo>
                    <a:pt x="0" y="22857"/>
                  </a:lnTo>
                  <a:lnTo>
                    <a:pt x="0" y="0"/>
                  </a:lnTo>
                  <a:lnTo>
                    <a:pt x="120000" y="34285"/>
                  </a:lnTo>
                  <a:lnTo>
                    <a:pt x="120000" y="51428"/>
                  </a:lnTo>
                  <a:lnTo>
                    <a:pt x="76190" y="40000"/>
                  </a:lnTo>
                  <a:lnTo>
                    <a:pt x="76190" y="120000"/>
                  </a:lnTo>
                  <a:lnTo>
                    <a:pt x="45714" y="114285"/>
                  </a:lnTo>
                  <a:lnTo>
                    <a:pt x="45714" y="34285"/>
                  </a:lnTo>
                  <a:lnTo>
                    <a:pt x="45714" y="34285"/>
                  </a:lnTo>
                  <a:lnTo>
                    <a:pt x="45714" y="34285"/>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79" name="Google Shape;1579;p101"/>
            <p:cNvSpPr/>
            <p:nvPr/>
          </p:nvSpPr>
          <p:spPr>
            <a:xfrm>
              <a:off x="11715751" y="6094413"/>
              <a:ext cx="114300" cy="152400"/>
            </a:xfrm>
            <a:custGeom>
              <a:rect b="b" l="l" r="r" t="t"/>
              <a:pathLst>
                <a:path extrusionOk="0" h="120000" w="120000">
                  <a:moveTo>
                    <a:pt x="0" y="0"/>
                  </a:moveTo>
                  <a:lnTo>
                    <a:pt x="26666" y="10000"/>
                  </a:lnTo>
                  <a:lnTo>
                    <a:pt x="26666" y="45000"/>
                  </a:lnTo>
                  <a:lnTo>
                    <a:pt x="86666" y="60000"/>
                  </a:lnTo>
                  <a:lnTo>
                    <a:pt x="86666" y="25000"/>
                  </a:lnTo>
                  <a:lnTo>
                    <a:pt x="120000" y="30000"/>
                  </a:lnTo>
                  <a:lnTo>
                    <a:pt x="120000" y="120000"/>
                  </a:lnTo>
                  <a:lnTo>
                    <a:pt x="86666" y="110000"/>
                  </a:lnTo>
                  <a:lnTo>
                    <a:pt x="86666" y="75000"/>
                  </a:lnTo>
                  <a:lnTo>
                    <a:pt x="26666" y="60000"/>
                  </a:lnTo>
                  <a:lnTo>
                    <a:pt x="26666" y="100000"/>
                  </a:lnTo>
                  <a:lnTo>
                    <a:pt x="0" y="90000"/>
                  </a:lnTo>
                  <a:lnTo>
                    <a:pt x="0" y="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80" name="Google Shape;1580;p101"/>
            <p:cNvSpPr/>
            <p:nvPr/>
          </p:nvSpPr>
          <p:spPr>
            <a:xfrm>
              <a:off x="11849101" y="6138863"/>
              <a:ext cx="88800" cy="146100"/>
            </a:xfrm>
            <a:custGeom>
              <a:rect b="b" l="l" r="r" t="t"/>
              <a:pathLst>
                <a:path extrusionOk="0" h="120000" w="120000">
                  <a:moveTo>
                    <a:pt x="0" y="0"/>
                  </a:moveTo>
                  <a:lnTo>
                    <a:pt x="119999" y="26086"/>
                  </a:lnTo>
                  <a:lnTo>
                    <a:pt x="119999" y="46956"/>
                  </a:lnTo>
                  <a:lnTo>
                    <a:pt x="34285" y="26086"/>
                  </a:lnTo>
                  <a:lnTo>
                    <a:pt x="34285" y="46956"/>
                  </a:lnTo>
                  <a:lnTo>
                    <a:pt x="111428" y="62608"/>
                  </a:lnTo>
                  <a:lnTo>
                    <a:pt x="111428" y="78260"/>
                  </a:lnTo>
                  <a:lnTo>
                    <a:pt x="34285" y="62608"/>
                  </a:lnTo>
                  <a:lnTo>
                    <a:pt x="34285" y="83478"/>
                  </a:lnTo>
                  <a:lnTo>
                    <a:pt x="119999" y="104347"/>
                  </a:lnTo>
                  <a:lnTo>
                    <a:pt x="119999" y="120000"/>
                  </a:lnTo>
                  <a:lnTo>
                    <a:pt x="0" y="93913"/>
                  </a:lnTo>
                  <a:lnTo>
                    <a:pt x="0" y="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81" name="Google Shape;1581;p101"/>
            <p:cNvSpPr/>
            <p:nvPr/>
          </p:nvSpPr>
          <p:spPr>
            <a:xfrm>
              <a:off x="11950701" y="6176963"/>
              <a:ext cx="101700" cy="133200"/>
            </a:xfrm>
            <a:custGeom>
              <a:rect b="b" l="l" r="r" t="t"/>
              <a:pathLst>
                <a:path extrusionOk="0" h="120000" w="120000">
                  <a:moveTo>
                    <a:pt x="45000" y="28571"/>
                  </a:moveTo>
                  <a:lnTo>
                    <a:pt x="0" y="17142"/>
                  </a:lnTo>
                  <a:lnTo>
                    <a:pt x="0" y="0"/>
                  </a:lnTo>
                  <a:lnTo>
                    <a:pt x="120000" y="28571"/>
                  </a:lnTo>
                  <a:lnTo>
                    <a:pt x="120000" y="51428"/>
                  </a:lnTo>
                  <a:lnTo>
                    <a:pt x="75000" y="40000"/>
                  </a:lnTo>
                  <a:lnTo>
                    <a:pt x="75000" y="120000"/>
                  </a:lnTo>
                  <a:lnTo>
                    <a:pt x="45000" y="114285"/>
                  </a:lnTo>
                  <a:lnTo>
                    <a:pt x="45000" y="28571"/>
                  </a:lnTo>
                  <a:lnTo>
                    <a:pt x="45000" y="28571"/>
                  </a:lnTo>
                  <a:lnTo>
                    <a:pt x="45000" y="28571"/>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82" name="Google Shape;1582;p101"/>
            <p:cNvSpPr/>
            <p:nvPr/>
          </p:nvSpPr>
          <p:spPr>
            <a:xfrm>
              <a:off x="12065001" y="6215063"/>
              <a:ext cx="38100" cy="126900"/>
            </a:xfrm>
            <a:custGeom>
              <a:rect b="b" l="l" r="r" t="t"/>
              <a:pathLst>
                <a:path extrusionOk="0" h="120000" w="120000">
                  <a:moveTo>
                    <a:pt x="0" y="0"/>
                  </a:moveTo>
                  <a:lnTo>
                    <a:pt x="120000" y="6000"/>
                  </a:lnTo>
                  <a:lnTo>
                    <a:pt x="120000" y="120000"/>
                  </a:lnTo>
                  <a:lnTo>
                    <a:pt x="0" y="10800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83" name="Google Shape;1583;p101"/>
            <p:cNvSpPr/>
            <p:nvPr/>
          </p:nvSpPr>
          <p:spPr>
            <a:xfrm>
              <a:off x="12109451" y="6234113"/>
              <a:ext cx="126900" cy="139800"/>
            </a:xfrm>
            <a:custGeom>
              <a:rect b="b" l="l" r="r" t="t"/>
              <a:pathLst>
                <a:path extrusionOk="0" h="120000" w="120000">
                  <a:moveTo>
                    <a:pt x="0" y="43636"/>
                  </a:moveTo>
                  <a:cubicBezTo>
                    <a:pt x="0" y="43636"/>
                    <a:pt x="0" y="43636"/>
                    <a:pt x="0" y="43636"/>
                  </a:cubicBezTo>
                  <a:cubicBezTo>
                    <a:pt x="0" y="16363"/>
                    <a:pt x="30000" y="0"/>
                    <a:pt x="66000" y="16363"/>
                  </a:cubicBezTo>
                  <a:cubicBezTo>
                    <a:pt x="90000" y="21818"/>
                    <a:pt x="108000" y="32727"/>
                    <a:pt x="120000" y="43636"/>
                  </a:cubicBezTo>
                  <a:cubicBezTo>
                    <a:pt x="102000" y="54545"/>
                    <a:pt x="102000" y="54545"/>
                    <a:pt x="102000" y="54545"/>
                  </a:cubicBezTo>
                  <a:cubicBezTo>
                    <a:pt x="90000" y="43636"/>
                    <a:pt x="84000" y="38181"/>
                    <a:pt x="66000" y="32727"/>
                  </a:cubicBezTo>
                  <a:cubicBezTo>
                    <a:pt x="48000" y="27272"/>
                    <a:pt x="30000" y="38181"/>
                    <a:pt x="30000" y="54545"/>
                  </a:cubicBezTo>
                  <a:cubicBezTo>
                    <a:pt x="30000" y="54545"/>
                    <a:pt x="30000" y="54545"/>
                    <a:pt x="30000" y="54545"/>
                  </a:cubicBezTo>
                  <a:cubicBezTo>
                    <a:pt x="30000" y="70909"/>
                    <a:pt x="48000" y="87272"/>
                    <a:pt x="66000" y="92727"/>
                  </a:cubicBezTo>
                  <a:cubicBezTo>
                    <a:pt x="84000" y="98181"/>
                    <a:pt x="90000" y="98181"/>
                    <a:pt x="102000" y="92727"/>
                  </a:cubicBezTo>
                  <a:cubicBezTo>
                    <a:pt x="120000" y="114545"/>
                    <a:pt x="120000" y="114545"/>
                    <a:pt x="120000" y="114545"/>
                  </a:cubicBezTo>
                  <a:cubicBezTo>
                    <a:pt x="108000" y="120000"/>
                    <a:pt x="90000" y="120000"/>
                    <a:pt x="66000" y="114545"/>
                  </a:cubicBezTo>
                  <a:cubicBezTo>
                    <a:pt x="30000" y="103636"/>
                    <a:pt x="0" y="70909"/>
                    <a:pt x="0" y="43636"/>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84" name="Google Shape;1584;p101"/>
            <p:cNvSpPr/>
            <p:nvPr/>
          </p:nvSpPr>
          <p:spPr>
            <a:xfrm>
              <a:off x="12236451" y="6278563"/>
              <a:ext cx="101700" cy="133200"/>
            </a:xfrm>
            <a:custGeom>
              <a:rect b="b" l="l" r="r" t="t"/>
              <a:pathLst>
                <a:path extrusionOk="0" h="120000" w="120000">
                  <a:moveTo>
                    <a:pt x="0" y="80000"/>
                  </a:moveTo>
                  <a:cubicBezTo>
                    <a:pt x="22500" y="68571"/>
                    <a:pt x="22500" y="68571"/>
                    <a:pt x="22500" y="68571"/>
                  </a:cubicBezTo>
                  <a:cubicBezTo>
                    <a:pt x="37500" y="80000"/>
                    <a:pt x="45000" y="91428"/>
                    <a:pt x="67500" y="91428"/>
                  </a:cubicBezTo>
                  <a:cubicBezTo>
                    <a:pt x="82500" y="97142"/>
                    <a:pt x="90000" y="97142"/>
                    <a:pt x="90000" y="91428"/>
                  </a:cubicBezTo>
                  <a:cubicBezTo>
                    <a:pt x="90000" y="91428"/>
                    <a:pt x="90000" y="91428"/>
                    <a:pt x="90000" y="91428"/>
                  </a:cubicBezTo>
                  <a:cubicBezTo>
                    <a:pt x="90000" y="85714"/>
                    <a:pt x="82500" y="80000"/>
                    <a:pt x="60000" y="68571"/>
                  </a:cubicBezTo>
                  <a:cubicBezTo>
                    <a:pt x="30000" y="57142"/>
                    <a:pt x="7500" y="45714"/>
                    <a:pt x="7500" y="22857"/>
                  </a:cubicBezTo>
                  <a:cubicBezTo>
                    <a:pt x="7500" y="22857"/>
                    <a:pt x="7500" y="22857"/>
                    <a:pt x="7500" y="22857"/>
                  </a:cubicBezTo>
                  <a:cubicBezTo>
                    <a:pt x="7500" y="5714"/>
                    <a:pt x="30000" y="0"/>
                    <a:pt x="60000" y="5714"/>
                  </a:cubicBezTo>
                  <a:cubicBezTo>
                    <a:pt x="82500" y="11428"/>
                    <a:pt x="97500" y="22857"/>
                    <a:pt x="112500" y="34285"/>
                  </a:cubicBezTo>
                  <a:cubicBezTo>
                    <a:pt x="97500" y="45714"/>
                    <a:pt x="97500" y="45714"/>
                    <a:pt x="97500" y="45714"/>
                  </a:cubicBezTo>
                  <a:cubicBezTo>
                    <a:pt x="82500" y="34285"/>
                    <a:pt x="75000" y="28571"/>
                    <a:pt x="60000" y="28571"/>
                  </a:cubicBezTo>
                  <a:cubicBezTo>
                    <a:pt x="45000" y="22857"/>
                    <a:pt x="37500" y="22857"/>
                    <a:pt x="37500" y="28571"/>
                  </a:cubicBezTo>
                  <a:cubicBezTo>
                    <a:pt x="37500" y="28571"/>
                    <a:pt x="37500" y="28571"/>
                    <a:pt x="37500" y="28571"/>
                  </a:cubicBezTo>
                  <a:cubicBezTo>
                    <a:pt x="37500" y="34285"/>
                    <a:pt x="45000" y="40000"/>
                    <a:pt x="75000" y="51428"/>
                  </a:cubicBezTo>
                  <a:cubicBezTo>
                    <a:pt x="105000" y="62857"/>
                    <a:pt x="120000" y="74285"/>
                    <a:pt x="120000" y="97142"/>
                  </a:cubicBezTo>
                  <a:cubicBezTo>
                    <a:pt x="120000" y="97142"/>
                    <a:pt x="120000" y="97142"/>
                    <a:pt x="120000" y="97142"/>
                  </a:cubicBezTo>
                  <a:cubicBezTo>
                    <a:pt x="120000" y="114285"/>
                    <a:pt x="97500" y="120000"/>
                    <a:pt x="67500" y="114285"/>
                  </a:cubicBezTo>
                  <a:cubicBezTo>
                    <a:pt x="45000" y="108571"/>
                    <a:pt x="22500" y="97142"/>
                    <a:pt x="0" y="80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grpSp>
      <p:sp>
        <p:nvSpPr>
          <p:cNvPr id="1585" name="Google Shape;1585;p101"/>
          <p:cNvSpPr txBox="1"/>
          <p:nvPr/>
        </p:nvSpPr>
        <p:spPr>
          <a:xfrm>
            <a:off x="361537" y="367691"/>
            <a:ext cx="8406000" cy="5499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US" sz="3200">
                <a:solidFill>
                  <a:srgbClr val="FFFFFF"/>
                </a:solidFill>
                <a:latin typeface="Helvetica Neue"/>
                <a:ea typeface="Helvetica Neue"/>
                <a:cs typeface="Helvetica Neue"/>
                <a:sym typeface="Helvetica Neue"/>
              </a:rPr>
              <a:t>RUM and Synthetics work best together</a:t>
            </a:r>
            <a:endParaRPr b="1" sz="3200">
              <a:solidFill>
                <a:srgbClr val="FFFFFF"/>
              </a:solidFill>
              <a:latin typeface="Helvetica Neue"/>
              <a:ea typeface="Helvetica Neue"/>
              <a:cs typeface="Helvetica Neue"/>
              <a:sym typeface="Helvetica Neue"/>
            </a:endParaRPr>
          </a:p>
        </p:txBody>
      </p:sp>
      <p:sp>
        <p:nvSpPr>
          <p:cNvPr id="1586" name="Google Shape;1586;p101"/>
          <p:cNvSpPr/>
          <p:nvPr/>
        </p:nvSpPr>
        <p:spPr>
          <a:xfrm>
            <a:off x="3325228" y="3250125"/>
            <a:ext cx="1050300" cy="458100"/>
          </a:xfrm>
          <a:prstGeom prst="rect">
            <a:avLst/>
          </a:prstGeom>
          <a:noFill/>
          <a:ln>
            <a:noFill/>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424242"/>
              </a:buClr>
              <a:buSzPts val="1800"/>
              <a:buFont typeface="Helvetica Neue"/>
              <a:buNone/>
            </a:pPr>
            <a:r>
              <a:rPr b="1" i="0" lang="en-US" sz="1400" u="none" cap="none" strike="noStrike">
                <a:solidFill>
                  <a:srgbClr val="FFFFFF"/>
                </a:solidFill>
                <a:latin typeface="Helvetica Neue"/>
                <a:ea typeface="Helvetica Neue"/>
                <a:cs typeface="Helvetica Neue"/>
                <a:sym typeface="Helvetica Neue"/>
              </a:rPr>
              <a:t>Synthetics</a:t>
            </a:r>
            <a:endParaRPr sz="1400">
              <a:solidFill>
                <a:srgbClr val="FFFFFF"/>
              </a:solidFill>
            </a:endParaRPr>
          </a:p>
        </p:txBody>
      </p:sp>
      <p:sp>
        <p:nvSpPr>
          <p:cNvPr id="1587" name="Google Shape;1587;p101"/>
          <p:cNvSpPr/>
          <p:nvPr/>
        </p:nvSpPr>
        <p:spPr>
          <a:xfrm>
            <a:off x="1324594" y="1692066"/>
            <a:ext cx="1669800" cy="1038900"/>
          </a:xfrm>
          <a:prstGeom prst="rect">
            <a:avLst/>
          </a:prstGeom>
          <a:noFill/>
          <a:ln cap="flat" cmpd="sng" w="44450">
            <a:solidFill>
              <a:srgbClr val="2C3E5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7B5AA5"/>
              </a:buClr>
              <a:buSzPts val="1200"/>
              <a:buFont typeface="Helvetica Neue"/>
              <a:buNone/>
            </a:pPr>
            <a:r>
              <a:rPr b="1" i="0" lang="en-US" sz="1400" u="none" cap="none" strike="noStrike">
                <a:solidFill>
                  <a:srgbClr val="7B5AA5"/>
                </a:solidFill>
                <a:latin typeface="Helvetica Neue"/>
                <a:ea typeface="Helvetica Neue"/>
                <a:cs typeface="Helvetica Neue"/>
                <a:sym typeface="Helvetica Neue"/>
              </a:rPr>
              <a:t>Proactive </a:t>
            </a:r>
            <a:br>
              <a:rPr b="1" i="0" lang="en-US" sz="1400" u="none" cap="none" strike="noStrike">
                <a:solidFill>
                  <a:srgbClr val="7B5AA5"/>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Find problems </a:t>
            </a:r>
            <a:br>
              <a:rPr b="0" i="0" lang="en-US" sz="1400" u="none" cap="none" strike="noStrike">
                <a:solidFill>
                  <a:srgbClr val="FFFFFF"/>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before users </a:t>
            </a:r>
            <a:br>
              <a:rPr b="0" i="0" lang="en-US" sz="1400" u="none" cap="none" strike="noStrike">
                <a:solidFill>
                  <a:srgbClr val="FFFFFF"/>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see them</a:t>
            </a:r>
            <a:endParaRPr b="0" i="0" sz="1400" u="none" cap="none" strike="noStrike">
              <a:solidFill>
                <a:srgbClr val="FFFFFF"/>
              </a:solidFill>
              <a:latin typeface="Helvetica Neue"/>
              <a:ea typeface="Helvetica Neue"/>
              <a:cs typeface="Helvetica Neue"/>
              <a:sym typeface="Helvetica Neue"/>
            </a:endParaRPr>
          </a:p>
        </p:txBody>
      </p:sp>
      <p:sp>
        <p:nvSpPr>
          <p:cNvPr id="1588" name="Google Shape;1588;p101"/>
          <p:cNvSpPr/>
          <p:nvPr/>
        </p:nvSpPr>
        <p:spPr>
          <a:xfrm>
            <a:off x="1324594" y="2800613"/>
            <a:ext cx="1669800" cy="1198800"/>
          </a:xfrm>
          <a:prstGeom prst="rect">
            <a:avLst/>
          </a:prstGeom>
          <a:noFill/>
          <a:ln cap="flat" cmpd="sng" w="44450">
            <a:solidFill>
              <a:srgbClr val="2C3E5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7B5AA5"/>
              </a:buClr>
              <a:buSzPts val="1200"/>
              <a:buFont typeface="Helvetica Neue"/>
              <a:buNone/>
            </a:pPr>
            <a:r>
              <a:rPr b="1" i="0" lang="en-US" sz="1400" u="none" cap="none" strike="noStrike">
                <a:solidFill>
                  <a:srgbClr val="7B5AA5"/>
                </a:solidFill>
                <a:latin typeface="Helvetica Neue"/>
                <a:ea typeface="Helvetica Neue"/>
                <a:cs typeface="Helvetica Neue"/>
                <a:sym typeface="Helvetica Neue"/>
              </a:rPr>
              <a:t>Consistent, predictable </a:t>
            </a:r>
            <a:br>
              <a:rPr b="1" i="0" lang="en-US" sz="1400" u="none" cap="none" strike="noStrike">
                <a:solidFill>
                  <a:srgbClr val="2C3E50"/>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Good for alerting</a:t>
            </a:r>
            <a:endParaRPr sz="1400">
              <a:solidFill>
                <a:srgbClr val="FFFFFF"/>
              </a:solidFill>
            </a:endParaRPr>
          </a:p>
        </p:txBody>
      </p:sp>
      <p:sp>
        <p:nvSpPr>
          <p:cNvPr id="1589" name="Google Shape;1589;p101"/>
          <p:cNvSpPr/>
          <p:nvPr/>
        </p:nvSpPr>
        <p:spPr>
          <a:xfrm>
            <a:off x="4619813" y="3400013"/>
            <a:ext cx="1105800" cy="1743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424242"/>
              </a:buClr>
              <a:buSzPts val="1800"/>
              <a:buFont typeface="Arial"/>
              <a:buNone/>
            </a:pPr>
            <a:r>
              <a:rPr b="1" i="0" lang="en-US" sz="1400" u="none" cap="none" strike="noStrike">
                <a:solidFill>
                  <a:srgbClr val="FFFFFF"/>
                </a:solidFill>
                <a:latin typeface="Arial"/>
                <a:ea typeface="Arial"/>
                <a:cs typeface="Arial"/>
                <a:sym typeface="Arial"/>
              </a:rPr>
              <a:t>Browser</a:t>
            </a:r>
            <a:endParaRPr sz="1400">
              <a:solidFill>
                <a:srgbClr val="FFFFFF"/>
              </a:solidFill>
            </a:endParaRPr>
          </a:p>
        </p:txBody>
      </p:sp>
      <p:sp>
        <p:nvSpPr>
          <p:cNvPr id="1590" name="Google Shape;1590;p101"/>
          <p:cNvSpPr/>
          <p:nvPr/>
        </p:nvSpPr>
        <p:spPr>
          <a:xfrm>
            <a:off x="5970084" y="1569966"/>
            <a:ext cx="1555200" cy="1096200"/>
          </a:xfrm>
          <a:prstGeom prst="rect">
            <a:avLst/>
          </a:prstGeom>
          <a:noFill/>
          <a:ln cap="flat" cmpd="sng" w="44450">
            <a:solidFill>
              <a:srgbClr val="2C3E5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E8D30"/>
              </a:buClr>
              <a:buSzPts val="1200"/>
              <a:buFont typeface="Helvetica Neue"/>
              <a:buNone/>
            </a:pPr>
            <a:r>
              <a:rPr b="1" i="0" lang="en-US" sz="1400" u="none" cap="none" strike="noStrike">
                <a:solidFill>
                  <a:srgbClr val="EE8D30"/>
                </a:solidFill>
                <a:latin typeface="Helvetica Neue"/>
                <a:ea typeface="Helvetica Neue"/>
                <a:cs typeface="Helvetica Neue"/>
                <a:sym typeface="Helvetica Neue"/>
              </a:rPr>
              <a:t>Wide variety </a:t>
            </a:r>
            <a:br>
              <a:rPr b="1" i="0" lang="en-US" sz="1400" u="none" cap="none" strike="noStrike">
                <a:solidFill>
                  <a:srgbClr val="EE8D30"/>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browsers devices locations</a:t>
            </a:r>
            <a:endParaRPr b="0" i="0" sz="1400" u="none" cap="none" strike="noStrike">
              <a:solidFill>
                <a:srgbClr val="FFFFFF"/>
              </a:solidFill>
              <a:latin typeface="Helvetica Neue"/>
              <a:ea typeface="Helvetica Neue"/>
              <a:cs typeface="Helvetica Neue"/>
              <a:sym typeface="Helvetica Neue"/>
            </a:endParaRPr>
          </a:p>
        </p:txBody>
      </p:sp>
      <p:sp>
        <p:nvSpPr>
          <p:cNvPr id="1591" name="Google Shape;1591;p101"/>
          <p:cNvSpPr/>
          <p:nvPr/>
        </p:nvSpPr>
        <p:spPr>
          <a:xfrm>
            <a:off x="5970084" y="2800613"/>
            <a:ext cx="1555200" cy="1198800"/>
          </a:xfrm>
          <a:prstGeom prst="rect">
            <a:avLst/>
          </a:prstGeom>
          <a:noFill/>
          <a:ln cap="flat" cmpd="sng" w="44450">
            <a:solidFill>
              <a:srgbClr val="2C3E50"/>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EE8D30"/>
              </a:buClr>
              <a:buSzPts val="1200"/>
              <a:buFont typeface="Helvetica Neue"/>
              <a:buNone/>
            </a:pPr>
            <a:r>
              <a:rPr b="1" i="0" lang="en-US" sz="1400" u="none" cap="none" strike="noStrike">
                <a:solidFill>
                  <a:srgbClr val="EE8D30"/>
                </a:solidFill>
                <a:latin typeface="Helvetica Neue"/>
                <a:ea typeface="Helvetica Neue"/>
                <a:cs typeface="Helvetica Neue"/>
                <a:sym typeface="Helvetica Neue"/>
              </a:rPr>
              <a:t>Valuable real-world</a:t>
            </a:r>
            <a:br>
              <a:rPr b="1" i="0" lang="en-US" sz="1400" u="none" cap="none" strike="noStrike">
                <a:solidFill>
                  <a:srgbClr val="EE8D30"/>
                </a:solidFill>
                <a:latin typeface="Helvetica Neue"/>
                <a:ea typeface="Helvetica Neue"/>
                <a:cs typeface="Helvetica Neue"/>
                <a:sym typeface="Helvetica Neue"/>
              </a:rPr>
            </a:br>
            <a:r>
              <a:rPr b="1" i="0" lang="en-US" sz="1400" u="none" cap="none" strike="noStrike">
                <a:solidFill>
                  <a:srgbClr val="EE8D30"/>
                </a:solidFill>
                <a:latin typeface="Helvetica Neue"/>
                <a:ea typeface="Helvetica Neue"/>
                <a:cs typeface="Helvetica Neue"/>
                <a:sym typeface="Helvetica Neue"/>
              </a:rPr>
              <a:t>performance</a:t>
            </a:r>
            <a:br>
              <a:rPr b="1" i="0" lang="en-US" sz="1400" u="none" cap="none" strike="noStrike">
                <a:solidFill>
                  <a:srgbClr val="7B5AA5"/>
                </a:solidFill>
                <a:latin typeface="Helvetica Neue"/>
                <a:ea typeface="Helvetica Neue"/>
                <a:cs typeface="Helvetica Neue"/>
                <a:sym typeface="Helvetica Neue"/>
              </a:rPr>
            </a:br>
            <a:r>
              <a:rPr b="0" i="0" lang="en-US" sz="1400" u="none" cap="none" strike="noStrike">
                <a:solidFill>
                  <a:srgbClr val="FFFFFF"/>
                </a:solidFill>
                <a:latin typeface="Helvetica Neue"/>
                <a:ea typeface="Helvetica Neue"/>
                <a:cs typeface="Helvetica Neue"/>
                <a:sym typeface="Helvetica Neue"/>
              </a:rPr>
              <a:t>debugging info</a:t>
            </a:r>
            <a:endParaRPr sz="1400">
              <a:solidFill>
                <a:srgbClr val="FFFFFF"/>
              </a:solidFill>
            </a:endParaRPr>
          </a:p>
        </p:txBody>
      </p:sp>
      <p:grpSp>
        <p:nvGrpSpPr>
          <p:cNvPr id="1592" name="Google Shape;1592;p101"/>
          <p:cNvGrpSpPr/>
          <p:nvPr/>
        </p:nvGrpSpPr>
        <p:grpSpPr>
          <a:xfrm>
            <a:off x="4674100" y="2360345"/>
            <a:ext cx="965665" cy="870239"/>
            <a:chOff x="19008727" y="4340225"/>
            <a:chExt cx="3217811" cy="2916350"/>
          </a:xfrm>
        </p:grpSpPr>
        <p:sp>
          <p:nvSpPr>
            <p:cNvPr id="1593" name="Google Shape;1593;p101"/>
            <p:cNvSpPr/>
            <p:nvPr/>
          </p:nvSpPr>
          <p:spPr>
            <a:xfrm>
              <a:off x="19364327" y="4359275"/>
              <a:ext cx="893700" cy="958800"/>
            </a:xfrm>
            <a:custGeom>
              <a:rect b="b" l="l" r="r" t="t"/>
              <a:pathLst>
                <a:path extrusionOk="0" h="120000" w="120000">
                  <a:moveTo>
                    <a:pt x="0" y="85033"/>
                  </a:moveTo>
                  <a:lnTo>
                    <a:pt x="120000" y="0"/>
                  </a:lnTo>
                  <a:lnTo>
                    <a:pt x="120000" y="120000"/>
                  </a:lnTo>
                  <a:lnTo>
                    <a:pt x="0" y="8503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4" name="Google Shape;1594;p101"/>
            <p:cNvSpPr/>
            <p:nvPr/>
          </p:nvSpPr>
          <p:spPr>
            <a:xfrm>
              <a:off x="19345277" y="4340225"/>
              <a:ext cx="931800" cy="996900"/>
            </a:xfrm>
            <a:custGeom>
              <a:rect b="b" l="l" r="r" t="t"/>
              <a:pathLst>
                <a:path extrusionOk="0" h="120000" w="120000">
                  <a:moveTo>
                    <a:pt x="117551" y="120000"/>
                  </a:moveTo>
                  <a:cubicBezTo>
                    <a:pt x="116734" y="120000"/>
                    <a:pt x="116734" y="120000"/>
                    <a:pt x="116734" y="119235"/>
                  </a:cubicBezTo>
                  <a:cubicBezTo>
                    <a:pt x="1632" y="86369"/>
                    <a:pt x="1632" y="86369"/>
                    <a:pt x="1632" y="86369"/>
                  </a:cubicBezTo>
                  <a:cubicBezTo>
                    <a:pt x="816" y="85605"/>
                    <a:pt x="0" y="84840"/>
                    <a:pt x="0" y="84076"/>
                  </a:cubicBezTo>
                  <a:cubicBezTo>
                    <a:pt x="0" y="83312"/>
                    <a:pt x="0" y="82547"/>
                    <a:pt x="816" y="81783"/>
                  </a:cubicBezTo>
                  <a:cubicBezTo>
                    <a:pt x="115918" y="764"/>
                    <a:pt x="115918" y="764"/>
                    <a:pt x="115918" y="764"/>
                  </a:cubicBezTo>
                  <a:cubicBezTo>
                    <a:pt x="116734" y="0"/>
                    <a:pt x="117551" y="0"/>
                    <a:pt x="118367" y="764"/>
                  </a:cubicBezTo>
                  <a:cubicBezTo>
                    <a:pt x="119183" y="764"/>
                    <a:pt x="120000" y="1528"/>
                    <a:pt x="120000" y="2292"/>
                  </a:cubicBezTo>
                  <a:cubicBezTo>
                    <a:pt x="120000" y="117707"/>
                    <a:pt x="120000" y="117707"/>
                    <a:pt x="120000" y="117707"/>
                  </a:cubicBezTo>
                  <a:cubicBezTo>
                    <a:pt x="120000" y="118471"/>
                    <a:pt x="119183" y="118471"/>
                    <a:pt x="118367" y="119235"/>
                  </a:cubicBezTo>
                  <a:cubicBezTo>
                    <a:pt x="118367" y="119235"/>
                    <a:pt x="117551" y="120000"/>
                    <a:pt x="117551" y="120000"/>
                  </a:cubicBezTo>
                  <a:close/>
                  <a:moveTo>
                    <a:pt x="8163" y="83312"/>
                  </a:moveTo>
                  <a:cubicBezTo>
                    <a:pt x="115102" y="114649"/>
                    <a:pt x="115102" y="114649"/>
                    <a:pt x="115102" y="114649"/>
                  </a:cubicBezTo>
                  <a:cubicBezTo>
                    <a:pt x="115102" y="6878"/>
                    <a:pt x="115102" y="6878"/>
                    <a:pt x="115102" y="6878"/>
                  </a:cubicBezTo>
                  <a:lnTo>
                    <a:pt x="8163" y="83312"/>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5" name="Google Shape;1595;p101"/>
            <p:cNvSpPr/>
            <p:nvPr/>
          </p:nvSpPr>
          <p:spPr>
            <a:xfrm>
              <a:off x="20258088" y="4359275"/>
              <a:ext cx="1644600" cy="1320900"/>
            </a:xfrm>
            <a:custGeom>
              <a:rect b="b" l="l" r="r" t="t"/>
              <a:pathLst>
                <a:path extrusionOk="0" h="120000" w="120000">
                  <a:moveTo>
                    <a:pt x="120000" y="40961"/>
                  </a:moveTo>
                  <a:lnTo>
                    <a:pt x="47258" y="120000"/>
                  </a:lnTo>
                  <a:lnTo>
                    <a:pt x="0" y="99230"/>
                  </a:lnTo>
                  <a:lnTo>
                    <a:pt x="0" y="0"/>
                  </a:lnTo>
                  <a:lnTo>
                    <a:pt x="120000" y="40961"/>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6" name="Google Shape;1596;p101"/>
            <p:cNvSpPr/>
            <p:nvPr/>
          </p:nvSpPr>
          <p:spPr>
            <a:xfrm>
              <a:off x="20239038" y="4340225"/>
              <a:ext cx="1689000" cy="1359000"/>
            </a:xfrm>
            <a:custGeom>
              <a:rect b="b" l="l" r="r" t="t"/>
              <a:pathLst>
                <a:path extrusionOk="0" h="120000" w="120000">
                  <a:moveTo>
                    <a:pt x="47368" y="120000"/>
                  </a:moveTo>
                  <a:cubicBezTo>
                    <a:pt x="47368" y="120000"/>
                    <a:pt x="46917" y="119439"/>
                    <a:pt x="46917" y="119439"/>
                  </a:cubicBezTo>
                  <a:cubicBezTo>
                    <a:pt x="902" y="99813"/>
                    <a:pt x="902" y="99813"/>
                    <a:pt x="902" y="99813"/>
                  </a:cubicBezTo>
                  <a:cubicBezTo>
                    <a:pt x="0" y="99813"/>
                    <a:pt x="0" y="98691"/>
                    <a:pt x="0" y="98130"/>
                  </a:cubicBezTo>
                  <a:cubicBezTo>
                    <a:pt x="0" y="1682"/>
                    <a:pt x="0" y="1682"/>
                    <a:pt x="0" y="1682"/>
                  </a:cubicBezTo>
                  <a:cubicBezTo>
                    <a:pt x="0" y="1121"/>
                    <a:pt x="0" y="560"/>
                    <a:pt x="451" y="560"/>
                  </a:cubicBezTo>
                  <a:cubicBezTo>
                    <a:pt x="902" y="0"/>
                    <a:pt x="902" y="0"/>
                    <a:pt x="1353" y="0"/>
                  </a:cubicBezTo>
                  <a:cubicBezTo>
                    <a:pt x="118646" y="39813"/>
                    <a:pt x="118646" y="39813"/>
                    <a:pt x="118646" y="39813"/>
                  </a:cubicBezTo>
                  <a:cubicBezTo>
                    <a:pt x="119097" y="40373"/>
                    <a:pt x="119548" y="40934"/>
                    <a:pt x="119548" y="41495"/>
                  </a:cubicBezTo>
                  <a:cubicBezTo>
                    <a:pt x="120000" y="42056"/>
                    <a:pt x="119548" y="42616"/>
                    <a:pt x="119097" y="43177"/>
                  </a:cubicBezTo>
                  <a:cubicBezTo>
                    <a:pt x="48270" y="119439"/>
                    <a:pt x="48270" y="119439"/>
                    <a:pt x="48270" y="119439"/>
                  </a:cubicBezTo>
                  <a:cubicBezTo>
                    <a:pt x="48270" y="119439"/>
                    <a:pt x="47819" y="120000"/>
                    <a:pt x="47368" y="120000"/>
                  </a:cubicBezTo>
                  <a:close/>
                  <a:moveTo>
                    <a:pt x="2706" y="97009"/>
                  </a:moveTo>
                  <a:cubicBezTo>
                    <a:pt x="46917" y="116074"/>
                    <a:pt x="46917" y="116074"/>
                    <a:pt x="46917" y="116074"/>
                  </a:cubicBezTo>
                  <a:cubicBezTo>
                    <a:pt x="115488" y="42616"/>
                    <a:pt x="115488" y="42616"/>
                    <a:pt x="115488" y="42616"/>
                  </a:cubicBezTo>
                  <a:cubicBezTo>
                    <a:pt x="2706" y="3925"/>
                    <a:pt x="2706" y="3925"/>
                    <a:pt x="2706" y="3925"/>
                  </a:cubicBezTo>
                  <a:lnTo>
                    <a:pt x="2706" y="97009"/>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7" name="Google Shape;1597;p101"/>
            <p:cNvSpPr/>
            <p:nvPr/>
          </p:nvSpPr>
          <p:spPr>
            <a:xfrm>
              <a:off x="19561177" y="4549775"/>
              <a:ext cx="1839900" cy="1798500"/>
            </a:xfrm>
            <a:custGeom>
              <a:rect b="b" l="l" r="r" t="t"/>
              <a:pathLst>
                <a:path extrusionOk="0" h="120000" w="120000">
                  <a:moveTo>
                    <a:pt x="413" y="64028"/>
                  </a:moveTo>
                  <a:cubicBezTo>
                    <a:pt x="413" y="64028"/>
                    <a:pt x="413" y="64028"/>
                    <a:pt x="413" y="64028"/>
                  </a:cubicBezTo>
                  <a:cubicBezTo>
                    <a:pt x="413" y="64028"/>
                    <a:pt x="827" y="64028"/>
                    <a:pt x="827" y="64028"/>
                  </a:cubicBezTo>
                  <a:cubicBezTo>
                    <a:pt x="827" y="64452"/>
                    <a:pt x="827" y="64452"/>
                    <a:pt x="827" y="64452"/>
                  </a:cubicBezTo>
                  <a:cubicBezTo>
                    <a:pt x="1241" y="64452"/>
                    <a:pt x="1241" y="64452"/>
                    <a:pt x="1241" y="64452"/>
                  </a:cubicBezTo>
                  <a:cubicBezTo>
                    <a:pt x="1241" y="64452"/>
                    <a:pt x="1241" y="64452"/>
                    <a:pt x="1241" y="64452"/>
                  </a:cubicBezTo>
                  <a:cubicBezTo>
                    <a:pt x="1241" y="64452"/>
                    <a:pt x="1241" y="64452"/>
                    <a:pt x="1241" y="64452"/>
                  </a:cubicBezTo>
                  <a:cubicBezTo>
                    <a:pt x="14068" y="65724"/>
                    <a:pt x="14068" y="65724"/>
                    <a:pt x="14068" y="65724"/>
                  </a:cubicBezTo>
                  <a:cubicBezTo>
                    <a:pt x="14482" y="69540"/>
                    <a:pt x="14896" y="72932"/>
                    <a:pt x="16137" y="76325"/>
                  </a:cubicBezTo>
                  <a:cubicBezTo>
                    <a:pt x="5379" y="84381"/>
                    <a:pt x="5379" y="84381"/>
                    <a:pt x="5379" y="84381"/>
                  </a:cubicBezTo>
                  <a:cubicBezTo>
                    <a:pt x="5379" y="84805"/>
                    <a:pt x="5379" y="84805"/>
                    <a:pt x="5379" y="84805"/>
                  </a:cubicBezTo>
                  <a:cubicBezTo>
                    <a:pt x="5379" y="84805"/>
                    <a:pt x="5379" y="84805"/>
                    <a:pt x="5379" y="84805"/>
                  </a:cubicBezTo>
                  <a:cubicBezTo>
                    <a:pt x="5379" y="84805"/>
                    <a:pt x="5379" y="84805"/>
                    <a:pt x="4965" y="84805"/>
                  </a:cubicBezTo>
                  <a:cubicBezTo>
                    <a:pt x="4965" y="84805"/>
                    <a:pt x="4965" y="85229"/>
                    <a:pt x="4965" y="85229"/>
                  </a:cubicBezTo>
                  <a:cubicBezTo>
                    <a:pt x="4965" y="85229"/>
                    <a:pt x="4965" y="85229"/>
                    <a:pt x="4965" y="85229"/>
                  </a:cubicBezTo>
                  <a:cubicBezTo>
                    <a:pt x="4965" y="85229"/>
                    <a:pt x="4965" y="85229"/>
                    <a:pt x="4965" y="85229"/>
                  </a:cubicBezTo>
                  <a:cubicBezTo>
                    <a:pt x="4965" y="85653"/>
                    <a:pt x="4965" y="85653"/>
                    <a:pt x="4965" y="85653"/>
                  </a:cubicBezTo>
                  <a:cubicBezTo>
                    <a:pt x="4965" y="85653"/>
                    <a:pt x="4965" y="85653"/>
                    <a:pt x="4965" y="85653"/>
                  </a:cubicBezTo>
                  <a:cubicBezTo>
                    <a:pt x="4965" y="85653"/>
                    <a:pt x="4965" y="85653"/>
                    <a:pt x="4965" y="86077"/>
                  </a:cubicBezTo>
                  <a:cubicBezTo>
                    <a:pt x="4965" y="86077"/>
                    <a:pt x="4965" y="86077"/>
                    <a:pt x="4965" y="86077"/>
                  </a:cubicBezTo>
                  <a:cubicBezTo>
                    <a:pt x="4965" y="86077"/>
                    <a:pt x="4965" y="86077"/>
                    <a:pt x="4965" y="86077"/>
                  </a:cubicBezTo>
                  <a:cubicBezTo>
                    <a:pt x="4965" y="86077"/>
                    <a:pt x="4965" y="86077"/>
                    <a:pt x="4965" y="86077"/>
                  </a:cubicBezTo>
                  <a:cubicBezTo>
                    <a:pt x="4965" y="86077"/>
                    <a:pt x="4965" y="86501"/>
                    <a:pt x="4965" y="86501"/>
                  </a:cubicBezTo>
                  <a:cubicBezTo>
                    <a:pt x="12827" y="99222"/>
                    <a:pt x="12827" y="99222"/>
                    <a:pt x="12827" y="99222"/>
                  </a:cubicBezTo>
                  <a:cubicBezTo>
                    <a:pt x="12827" y="99222"/>
                    <a:pt x="12827" y="99222"/>
                    <a:pt x="12827" y="99222"/>
                  </a:cubicBezTo>
                  <a:cubicBezTo>
                    <a:pt x="12827" y="99222"/>
                    <a:pt x="12827" y="99222"/>
                    <a:pt x="12827" y="99222"/>
                  </a:cubicBezTo>
                  <a:cubicBezTo>
                    <a:pt x="12827" y="99222"/>
                    <a:pt x="12827" y="99222"/>
                    <a:pt x="12827" y="99222"/>
                  </a:cubicBezTo>
                  <a:cubicBezTo>
                    <a:pt x="12827" y="99222"/>
                    <a:pt x="12827" y="99222"/>
                    <a:pt x="12827" y="99222"/>
                  </a:cubicBezTo>
                  <a:cubicBezTo>
                    <a:pt x="13241" y="99646"/>
                    <a:pt x="13241" y="99646"/>
                    <a:pt x="13241" y="99646"/>
                  </a:cubicBezTo>
                  <a:cubicBezTo>
                    <a:pt x="13241" y="99646"/>
                    <a:pt x="13241" y="99646"/>
                    <a:pt x="13241" y="99646"/>
                  </a:cubicBezTo>
                  <a:cubicBezTo>
                    <a:pt x="13241" y="99646"/>
                    <a:pt x="13241" y="99646"/>
                    <a:pt x="13655" y="99646"/>
                  </a:cubicBezTo>
                  <a:cubicBezTo>
                    <a:pt x="13655" y="99646"/>
                    <a:pt x="13655" y="99646"/>
                    <a:pt x="13655" y="99646"/>
                  </a:cubicBezTo>
                  <a:cubicBezTo>
                    <a:pt x="13655" y="99646"/>
                    <a:pt x="13655" y="99646"/>
                    <a:pt x="14068" y="99646"/>
                  </a:cubicBezTo>
                  <a:cubicBezTo>
                    <a:pt x="14068" y="99646"/>
                    <a:pt x="14068" y="99646"/>
                    <a:pt x="14068" y="99646"/>
                  </a:cubicBezTo>
                  <a:cubicBezTo>
                    <a:pt x="14068" y="99646"/>
                    <a:pt x="14482" y="99646"/>
                    <a:pt x="14482" y="99646"/>
                  </a:cubicBezTo>
                  <a:cubicBezTo>
                    <a:pt x="14482" y="99646"/>
                    <a:pt x="14482" y="99646"/>
                    <a:pt x="14482" y="99646"/>
                  </a:cubicBezTo>
                  <a:cubicBezTo>
                    <a:pt x="14482" y="99646"/>
                    <a:pt x="14482" y="99646"/>
                    <a:pt x="14482" y="99646"/>
                  </a:cubicBezTo>
                  <a:cubicBezTo>
                    <a:pt x="14482" y="99646"/>
                    <a:pt x="14482" y="99646"/>
                    <a:pt x="14482" y="99646"/>
                  </a:cubicBezTo>
                  <a:cubicBezTo>
                    <a:pt x="24827" y="92014"/>
                    <a:pt x="24827" y="92014"/>
                    <a:pt x="24827" y="92014"/>
                  </a:cubicBezTo>
                  <a:cubicBezTo>
                    <a:pt x="27724" y="95406"/>
                    <a:pt x="31034" y="97950"/>
                    <a:pt x="35172" y="100494"/>
                  </a:cubicBezTo>
                  <a:cubicBezTo>
                    <a:pt x="30206" y="112791"/>
                    <a:pt x="30206" y="112791"/>
                    <a:pt x="30206" y="112791"/>
                  </a:cubicBezTo>
                  <a:cubicBezTo>
                    <a:pt x="30206" y="112791"/>
                    <a:pt x="30206" y="112791"/>
                    <a:pt x="30206" y="112791"/>
                  </a:cubicBezTo>
                  <a:cubicBezTo>
                    <a:pt x="30206" y="112791"/>
                    <a:pt x="30206" y="112791"/>
                    <a:pt x="30206" y="112791"/>
                  </a:cubicBezTo>
                  <a:cubicBezTo>
                    <a:pt x="30206" y="112791"/>
                    <a:pt x="30206" y="112791"/>
                    <a:pt x="30206" y="113215"/>
                  </a:cubicBezTo>
                  <a:cubicBezTo>
                    <a:pt x="30206" y="113215"/>
                    <a:pt x="30206" y="113215"/>
                    <a:pt x="30206" y="113215"/>
                  </a:cubicBezTo>
                  <a:cubicBezTo>
                    <a:pt x="30206" y="113215"/>
                    <a:pt x="30206" y="113639"/>
                    <a:pt x="30206" y="113639"/>
                  </a:cubicBezTo>
                  <a:cubicBezTo>
                    <a:pt x="30206" y="113639"/>
                    <a:pt x="30206" y="113639"/>
                    <a:pt x="30206" y="113639"/>
                  </a:cubicBezTo>
                  <a:cubicBezTo>
                    <a:pt x="30206" y="113639"/>
                    <a:pt x="30206" y="114063"/>
                    <a:pt x="30206" y="114063"/>
                  </a:cubicBezTo>
                  <a:cubicBezTo>
                    <a:pt x="30206" y="114063"/>
                    <a:pt x="30206" y="114063"/>
                    <a:pt x="30620" y="114063"/>
                  </a:cubicBezTo>
                  <a:cubicBezTo>
                    <a:pt x="30620" y="114063"/>
                    <a:pt x="30620" y="114063"/>
                    <a:pt x="30620" y="114487"/>
                  </a:cubicBezTo>
                  <a:cubicBezTo>
                    <a:pt x="30620" y="114487"/>
                    <a:pt x="30620" y="114487"/>
                    <a:pt x="31034" y="114487"/>
                  </a:cubicBezTo>
                  <a:cubicBezTo>
                    <a:pt x="31034" y="114487"/>
                    <a:pt x="31034" y="114487"/>
                    <a:pt x="31034" y="114487"/>
                  </a:cubicBezTo>
                  <a:cubicBezTo>
                    <a:pt x="31034" y="114487"/>
                    <a:pt x="31034" y="114487"/>
                    <a:pt x="31034" y="114487"/>
                  </a:cubicBezTo>
                  <a:cubicBezTo>
                    <a:pt x="44275" y="119575"/>
                    <a:pt x="44275" y="119575"/>
                    <a:pt x="44275" y="119575"/>
                  </a:cubicBezTo>
                  <a:cubicBezTo>
                    <a:pt x="44275" y="119575"/>
                    <a:pt x="44275" y="119575"/>
                    <a:pt x="44275" y="119575"/>
                  </a:cubicBezTo>
                  <a:cubicBezTo>
                    <a:pt x="44275" y="119575"/>
                    <a:pt x="44689" y="119575"/>
                    <a:pt x="44689" y="119575"/>
                  </a:cubicBezTo>
                  <a:cubicBezTo>
                    <a:pt x="44689" y="119575"/>
                    <a:pt x="44689" y="119575"/>
                    <a:pt x="44689" y="119575"/>
                  </a:cubicBezTo>
                  <a:cubicBezTo>
                    <a:pt x="44689" y="119575"/>
                    <a:pt x="44689" y="119575"/>
                    <a:pt x="44689" y="119575"/>
                  </a:cubicBezTo>
                  <a:cubicBezTo>
                    <a:pt x="44689" y="119575"/>
                    <a:pt x="44689" y="119575"/>
                    <a:pt x="45103" y="119575"/>
                  </a:cubicBezTo>
                  <a:cubicBezTo>
                    <a:pt x="45103" y="119575"/>
                    <a:pt x="45103" y="119575"/>
                    <a:pt x="45103" y="119575"/>
                  </a:cubicBezTo>
                  <a:cubicBezTo>
                    <a:pt x="45103" y="119575"/>
                    <a:pt x="45103" y="119575"/>
                    <a:pt x="45103" y="119575"/>
                  </a:cubicBezTo>
                  <a:cubicBezTo>
                    <a:pt x="45103" y="119575"/>
                    <a:pt x="45103" y="119575"/>
                    <a:pt x="45103" y="119575"/>
                  </a:cubicBezTo>
                  <a:cubicBezTo>
                    <a:pt x="45103" y="119575"/>
                    <a:pt x="45103" y="119575"/>
                    <a:pt x="45103" y="119575"/>
                  </a:cubicBezTo>
                  <a:cubicBezTo>
                    <a:pt x="45103" y="119575"/>
                    <a:pt x="45103" y="119575"/>
                    <a:pt x="45103" y="119575"/>
                  </a:cubicBezTo>
                  <a:cubicBezTo>
                    <a:pt x="45103" y="119575"/>
                    <a:pt x="45103" y="119575"/>
                    <a:pt x="45103" y="119575"/>
                  </a:cubicBezTo>
                  <a:cubicBezTo>
                    <a:pt x="45517" y="119575"/>
                    <a:pt x="45517" y="119575"/>
                    <a:pt x="45517" y="119575"/>
                  </a:cubicBezTo>
                  <a:cubicBezTo>
                    <a:pt x="45517" y="119575"/>
                    <a:pt x="45517" y="119575"/>
                    <a:pt x="45517" y="119575"/>
                  </a:cubicBezTo>
                  <a:cubicBezTo>
                    <a:pt x="45517" y="119575"/>
                    <a:pt x="45517" y="119575"/>
                    <a:pt x="45517" y="119575"/>
                  </a:cubicBezTo>
                  <a:cubicBezTo>
                    <a:pt x="59172" y="108975"/>
                    <a:pt x="59172" y="108975"/>
                    <a:pt x="59172" y="108975"/>
                  </a:cubicBezTo>
                  <a:cubicBezTo>
                    <a:pt x="59172" y="108975"/>
                    <a:pt x="59172" y="108975"/>
                    <a:pt x="59172" y="108975"/>
                  </a:cubicBezTo>
                  <a:cubicBezTo>
                    <a:pt x="59172" y="108975"/>
                    <a:pt x="59172" y="108975"/>
                    <a:pt x="59586" y="108551"/>
                  </a:cubicBezTo>
                  <a:cubicBezTo>
                    <a:pt x="59586" y="108551"/>
                    <a:pt x="59586" y="108551"/>
                    <a:pt x="59586" y="108551"/>
                  </a:cubicBezTo>
                  <a:cubicBezTo>
                    <a:pt x="59586" y="108551"/>
                    <a:pt x="59586" y="108551"/>
                    <a:pt x="59586" y="108127"/>
                  </a:cubicBezTo>
                  <a:cubicBezTo>
                    <a:pt x="60000" y="106007"/>
                    <a:pt x="60000" y="106007"/>
                    <a:pt x="60000" y="106007"/>
                  </a:cubicBezTo>
                  <a:cubicBezTo>
                    <a:pt x="60413" y="106007"/>
                    <a:pt x="60827" y="106007"/>
                    <a:pt x="61655" y="105583"/>
                  </a:cubicBezTo>
                  <a:cubicBezTo>
                    <a:pt x="65793" y="118727"/>
                    <a:pt x="65793" y="118727"/>
                    <a:pt x="65793" y="118727"/>
                  </a:cubicBezTo>
                  <a:cubicBezTo>
                    <a:pt x="65793" y="118727"/>
                    <a:pt x="65793" y="118727"/>
                    <a:pt x="65793" y="118727"/>
                  </a:cubicBezTo>
                  <a:cubicBezTo>
                    <a:pt x="65793" y="118727"/>
                    <a:pt x="65793" y="118727"/>
                    <a:pt x="65793" y="119151"/>
                  </a:cubicBezTo>
                  <a:cubicBezTo>
                    <a:pt x="65793" y="119151"/>
                    <a:pt x="65793" y="119151"/>
                    <a:pt x="65793" y="119151"/>
                  </a:cubicBezTo>
                  <a:cubicBezTo>
                    <a:pt x="65793" y="119151"/>
                    <a:pt x="65793" y="119151"/>
                    <a:pt x="65793" y="119151"/>
                  </a:cubicBezTo>
                  <a:cubicBezTo>
                    <a:pt x="65793" y="119151"/>
                    <a:pt x="65793" y="119575"/>
                    <a:pt x="65793" y="119575"/>
                  </a:cubicBezTo>
                  <a:cubicBezTo>
                    <a:pt x="66206" y="119575"/>
                    <a:pt x="66206" y="119575"/>
                    <a:pt x="66206" y="119575"/>
                  </a:cubicBezTo>
                  <a:cubicBezTo>
                    <a:pt x="66206" y="119575"/>
                    <a:pt x="66206" y="119575"/>
                    <a:pt x="66206" y="119575"/>
                  </a:cubicBezTo>
                  <a:cubicBezTo>
                    <a:pt x="66206" y="119575"/>
                    <a:pt x="66620" y="119575"/>
                    <a:pt x="66620" y="119575"/>
                  </a:cubicBezTo>
                  <a:cubicBezTo>
                    <a:pt x="66620" y="119575"/>
                    <a:pt x="66620" y="120000"/>
                    <a:pt x="67034" y="120000"/>
                  </a:cubicBezTo>
                  <a:cubicBezTo>
                    <a:pt x="67034" y="120000"/>
                    <a:pt x="67034" y="119575"/>
                    <a:pt x="67034" y="119575"/>
                  </a:cubicBezTo>
                  <a:cubicBezTo>
                    <a:pt x="67034" y="119575"/>
                    <a:pt x="67034" y="119575"/>
                    <a:pt x="67034" y="119575"/>
                  </a:cubicBezTo>
                  <a:cubicBezTo>
                    <a:pt x="67034" y="119575"/>
                    <a:pt x="67448" y="119575"/>
                    <a:pt x="67448" y="119575"/>
                  </a:cubicBezTo>
                  <a:cubicBezTo>
                    <a:pt x="80275" y="114911"/>
                    <a:pt x="80275" y="114911"/>
                    <a:pt x="80275" y="114911"/>
                  </a:cubicBezTo>
                  <a:cubicBezTo>
                    <a:pt x="80275" y="114911"/>
                    <a:pt x="80275" y="114911"/>
                    <a:pt x="80275" y="114911"/>
                  </a:cubicBezTo>
                  <a:cubicBezTo>
                    <a:pt x="80275" y="114911"/>
                    <a:pt x="80275" y="114911"/>
                    <a:pt x="80275" y="114911"/>
                  </a:cubicBezTo>
                  <a:cubicBezTo>
                    <a:pt x="80275" y="114911"/>
                    <a:pt x="80275" y="114911"/>
                    <a:pt x="80275" y="114911"/>
                  </a:cubicBezTo>
                  <a:cubicBezTo>
                    <a:pt x="80275" y="114911"/>
                    <a:pt x="80275" y="114487"/>
                    <a:pt x="80275" y="114487"/>
                  </a:cubicBezTo>
                  <a:cubicBezTo>
                    <a:pt x="80689" y="114487"/>
                    <a:pt x="80689" y="114487"/>
                    <a:pt x="80689" y="114487"/>
                  </a:cubicBezTo>
                  <a:cubicBezTo>
                    <a:pt x="93931" y="104310"/>
                    <a:pt x="93931" y="104310"/>
                    <a:pt x="93931" y="104310"/>
                  </a:cubicBezTo>
                  <a:cubicBezTo>
                    <a:pt x="94344" y="104310"/>
                    <a:pt x="94344" y="104310"/>
                    <a:pt x="94344" y="104310"/>
                  </a:cubicBezTo>
                  <a:cubicBezTo>
                    <a:pt x="94344" y="103886"/>
                    <a:pt x="94344" y="103886"/>
                    <a:pt x="94344" y="103886"/>
                  </a:cubicBezTo>
                  <a:cubicBezTo>
                    <a:pt x="94344" y="103886"/>
                    <a:pt x="94344" y="103886"/>
                    <a:pt x="94344" y="103886"/>
                  </a:cubicBezTo>
                  <a:cubicBezTo>
                    <a:pt x="94344" y="103462"/>
                    <a:pt x="94344" y="103462"/>
                    <a:pt x="94758" y="103462"/>
                  </a:cubicBezTo>
                  <a:cubicBezTo>
                    <a:pt x="94758" y="103462"/>
                    <a:pt x="94758" y="103462"/>
                    <a:pt x="94758" y="103038"/>
                  </a:cubicBezTo>
                  <a:cubicBezTo>
                    <a:pt x="94758" y="103038"/>
                    <a:pt x="94758" y="103038"/>
                    <a:pt x="94758" y="103038"/>
                  </a:cubicBezTo>
                  <a:cubicBezTo>
                    <a:pt x="94758" y="103038"/>
                    <a:pt x="94758" y="103038"/>
                    <a:pt x="94344" y="102614"/>
                  </a:cubicBezTo>
                  <a:cubicBezTo>
                    <a:pt x="94344" y="102614"/>
                    <a:pt x="94344" y="102614"/>
                    <a:pt x="94344" y="102614"/>
                  </a:cubicBezTo>
                  <a:cubicBezTo>
                    <a:pt x="92275" y="97950"/>
                    <a:pt x="92275" y="97950"/>
                    <a:pt x="92275" y="97950"/>
                  </a:cubicBezTo>
                  <a:cubicBezTo>
                    <a:pt x="95172" y="100070"/>
                    <a:pt x="95172" y="100070"/>
                    <a:pt x="95172" y="100070"/>
                  </a:cubicBezTo>
                  <a:cubicBezTo>
                    <a:pt x="95172" y="100070"/>
                    <a:pt x="95172" y="100070"/>
                    <a:pt x="95172" y="100070"/>
                  </a:cubicBezTo>
                  <a:cubicBezTo>
                    <a:pt x="95172" y="100070"/>
                    <a:pt x="95172" y="100070"/>
                    <a:pt x="95172" y="100070"/>
                  </a:cubicBezTo>
                  <a:cubicBezTo>
                    <a:pt x="95586" y="100070"/>
                    <a:pt x="95586" y="100070"/>
                    <a:pt x="95586" y="100070"/>
                  </a:cubicBezTo>
                  <a:cubicBezTo>
                    <a:pt x="95586" y="100070"/>
                    <a:pt x="95586" y="100070"/>
                    <a:pt x="95586" y="100070"/>
                  </a:cubicBezTo>
                  <a:cubicBezTo>
                    <a:pt x="95586" y="100070"/>
                    <a:pt x="95586" y="100070"/>
                    <a:pt x="95586" y="100070"/>
                  </a:cubicBezTo>
                  <a:cubicBezTo>
                    <a:pt x="95586" y="100070"/>
                    <a:pt x="95586" y="100070"/>
                    <a:pt x="95586" y="100070"/>
                  </a:cubicBezTo>
                  <a:cubicBezTo>
                    <a:pt x="95586" y="100070"/>
                    <a:pt x="95586" y="100070"/>
                    <a:pt x="95586" y="100070"/>
                  </a:cubicBezTo>
                  <a:cubicBezTo>
                    <a:pt x="96000" y="100070"/>
                    <a:pt x="96000" y="100070"/>
                    <a:pt x="96000" y="100070"/>
                  </a:cubicBezTo>
                  <a:cubicBezTo>
                    <a:pt x="96000" y="100070"/>
                    <a:pt x="96000" y="100070"/>
                    <a:pt x="96000" y="100070"/>
                  </a:cubicBezTo>
                  <a:cubicBezTo>
                    <a:pt x="96000" y="100070"/>
                    <a:pt x="96000" y="100070"/>
                    <a:pt x="96000" y="100070"/>
                  </a:cubicBezTo>
                  <a:cubicBezTo>
                    <a:pt x="96000" y="100070"/>
                    <a:pt x="96000" y="100070"/>
                    <a:pt x="96000" y="100070"/>
                  </a:cubicBezTo>
                  <a:cubicBezTo>
                    <a:pt x="96000" y="100070"/>
                    <a:pt x="96000" y="100070"/>
                    <a:pt x="96000" y="100070"/>
                  </a:cubicBezTo>
                  <a:cubicBezTo>
                    <a:pt x="96000" y="100070"/>
                    <a:pt x="96413" y="100070"/>
                    <a:pt x="96413" y="100070"/>
                  </a:cubicBezTo>
                  <a:cubicBezTo>
                    <a:pt x="96413" y="100070"/>
                    <a:pt x="96413" y="100070"/>
                    <a:pt x="96413" y="100070"/>
                  </a:cubicBezTo>
                  <a:cubicBezTo>
                    <a:pt x="96413" y="100070"/>
                    <a:pt x="96413" y="100070"/>
                    <a:pt x="96413" y="100070"/>
                  </a:cubicBezTo>
                  <a:cubicBezTo>
                    <a:pt x="96413" y="100070"/>
                    <a:pt x="96413" y="100070"/>
                    <a:pt x="96827" y="100070"/>
                  </a:cubicBezTo>
                  <a:cubicBezTo>
                    <a:pt x="96827" y="100070"/>
                    <a:pt x="96827" y="100070"/>
                    <a:pt x="96827" y="100070"/>
                  </a:cubicBezTo>
                  <a:cubicBezTo>
                    <a:pt x="96827" y="100070"/>
                    <a:pt x="96827" y="100070"/>
                    <a:pt x="96827" y="100070"/>
                  </a:cubicBezTo>
                  <a:cubicBezTo>
                    <a:pt x="110068" y="89469"/>
                    <a:pt x="110068" y="89469"/>
                    <a:pt x="110068" y="89469"/>
                  </a:cubicBezTo>
                  <a:cubicBezTo>
                    <a:pt x="110068" y="89469"/>
                    <a:pt x="110482" y="89469"/>
                    <a:pt x="110482" y="89469"/>
                  </a:cubicBezTo>
                  <a:cubicBezTo>
                    <a:pt x="110482" y="89469"/>
                    <a:pt x="110482" y="89469"/>
                    <a:pt x="110482" y="89469"/>
                  </a:cubicBezTo>
                  <a:cubicBezTo>
                    <a:pt x="110482" y="89045"/>
                    <a:pt x="110482" y="89045"/>
                    <a:pt x="110482" y="89045"/>
                  </a:cubicBezTo>
                  <a:cubicBezTo>
                    <a:pt x="110482" y="89045"/>
                    <a:pt x="110482" y="89045"/>
                    <a:pt x="110482" y="89045"/>
                  </a:cubicBezTo>
                  <a:cubicBezTo>
                    <a:pt x="117103" y="76325"/>
                    <a:pt x="117103" y="76325"/>
                    <a:pt x="117103" y="76325"/>
                  </a:cubicBezTo>
                  <a:cubicBezTo>
                    <a:pt x="117103" y="76325"/>
                    <a:pt x="117103" y="76325"/>
                    <a:pt x="117103" y="76325"/>
                  </a:cubicBezTo>
                  <a:cubicBezTo>
                    <a:pt x="117103" y="76325"/>
                    <a:pt x="117103" y="76325"/>
                    <a:pt x="117103" y="76325"/>
                  </a:cubicBezTo>
                  <a:cubicBezTo>
                    <a:pt x="117103" y="76325"/>
                    <a:pt x="117103" y="76325"/>
                    <a:pt x="117103" y="76325"/>
                  </a:cubicBezTo>
                  <a:cubicBezTo>
                    <a:pt x="117103" y="76325"/>
                    <a:pt x="117103" y="75901"/>
                    <a:pt x="117103" y="75901"/>
                  </a:cubicBezTo>
                  <a:cubicBezTo>
                    <a:pt x="117103" y="75901"/>
                    <a:pt x="117103" y="75901"/>
                    <a:pt x="117103" y="75901"/>
                  </a:cubicBezTo>
                  <a:cubicBezTo>
                    <a:pt x="117103" y="75901"/>
                    <a:pt x="117103" y="75901"/>
                    <a:pt x="117103" y="75901"/>
                  </a:cubicBezTo>
                  <a:cubicBezTo>
                    <a:pt x="117103" y="75477"/>
                    <a:pt x="117103" y="75477"/>
                    <a:pt x="117103" y="75477"/>
                  </a:cubicBezTo>
                  <a:cubicBezTo>
                    <a:pt x="117103" y="75477"/>
                    <a:pt x="117103" y="75477"/>
                    <a:pt x="117103" y="75477"/>
                  </a:cubicBezTo>
                  <a:cubicBezTo>
                    <a:pt x="117103" y="75477"/>
                    <a:pt x="117103" y="75477"/>
                    <a:pt x="117103" y="75053"/>
                  </a:cubicBezTo>
                  <a:cubicBezTo>
                    <a:pt x="117103" y="75053"/>
                    <a:pt x="117103" y="75053"/>
                    <a:pt x="117103" y="75053"/>
                  </a:cubicBezTo>
                  <a:cubicBezTo>
                    <a:pt x="117103" y="75053"/>
                    <a:pt x="117103" y="75053"/>
                    <a:pt x="117103" y="75053"/>
                  </a:cubicBezTo>
                  <a:cubicBezTo>
                    <a:pt x="117103" y="75053"/>
                    <a:pt x="117103" y="75053"/>
                    <a:pt x="117103" y="75053"/>
                  </a:cubicBezTo>
                  <a:cubicBezTo>
                    <a:pt x="117103" y="75053"/>
                    <a:pt x="116689" y="75053"/>
                    <a:pt x="116689" y="75053"/>
                  </a:cubicBezTo>
                  <a:cubicBezTo>
                    <a:pt x="116689" y="74628"/>
                    <a:pt x="116689" y="74628"/>
                    <a:pt x="116689" y="74628"/>
                  </a:cubicBezTo>
                  <a:cubicBezTo>
                    <a:pt x="116689" y="74628"/>
                    <a:pt x="116689" y="74628"/>
                    <a:pt x="116689" y="74628"/>
                  </a:cubicBezTo>
                  <a:cubicBezTo>
                    <a:pt x="116689" y="74628"/>
                    <a:pt x="116689" y="74628"/>
                    <a:pt x="116689" y="74628"/>
                  </a:cubicBezTo>
                  <a:cubicBezTo>
                    <a:pt x="116689" y="74628"/>
                    <a:pt x="116689" y="74628"/>
                    <a:pt x="116689" y="74628"/>
                  </a:cubicBezTo>
                  <a:cubicBezTo>
                    <a:pt x="104689" y="68692"/>
                    <a:pt x="104689" y="68692"/>
                    <a:pt x="104689" y="68692"/>
                  </a:cubicBezTo>
                  <a:cubicBezTo>
                    <a:pt x="104689" y="67420"/>
                    <a:pt x="105103" y="66148"/>
                    <a:pt x="105517" y="64876"/>
                  </a:cubicBezTo>
                  <a:cubicBezTo>
                    <a:pt x="105517" y="64876"/>
                    <a:pt x="105517" y="64876"/>
                    <a:pt x="105517" y="64876"/>
                  </a:cubicBezTo>
                  <a:cubicBezTo>
                    <a:pt x="105517" y="64876"/>
                    <a:pt x="105517" y="64876"/>
                    <a:pt x="105517" y="64876"/>
                  </a:cubicBezTo>
                  <a:cubicBezTo>
                    <a:pt x="105517" y="64876"/>
                    <a:pt x="105517" y="64876"/>
                    <a:pt x="105517" y="64876"/>
                  </a:cubicBezTo>
                  <a:cubicBezTo>
                    <a:pt x="105517" y="64876"/>
                    <a:pt x="105517" y="64876"/>
                    <a:pt x="105517" y="64876"/>
                  </a:cubicBezTo>
                  <a:cubicBezTo>
                    <a:pt x="105517" y="64876"/>
                    <a:pt x="105517" y="64876"/>
                    <a:pt x="105931" y="64876"/>
                  </a:cubicBezTo>
                  <a:cubicBezTo>
                    <a:pt x="105931" y="64876"/>
                    <a:pt x="105931" y="64876"/>
                    <a:pt x="105931" y="64876"/>
                  </a:cubicBezTo>
                  <a:cubicBezTo>
                    <a:pt x="105931" y="64876"/>
                    <a:pt x="105931" y="64876"/>
                    <a:pt x="105931" y="64876"/>
                  </a:cubicBezTo>
                  <a:cubicBezTo>
                    <a:pt x="105931" y="64876"/>
                    <a:pt x="105931" y="64876"/>
                    <a:pt x="105931" y="64876"/>
                  </a:cubicBezTo>
                  <a:cubicBezTo>
                    <a:pt x="105931" y="64876"/>
                    <a:pt x="105931" y="64876"/>
                    <a:pt x="105931" y="64876"/>
                  </a:cubicBezTo>
                  <a:cubicBezTo>
                    <a:pt x="119586" y="54275"/>
                    <a:pt x="119586" y="54275"/>
                    <a:pt x="119586" y="54275"/>
                  </a:cubicBezTo>
                  <a:cubicBezTo>
                    <a:pt x="119586" y="54275"/>
                    <a:pt x="119586" y="54275"/>
                    <a:pt x="119586" y="54275"/>
                  </a:cubicBezTo>
                  <a:cubicBezTo>
                    <a:pt x="119586" y="54275"/>
                    <a:pt x="119586" y="54275"/>
                    <a:pt x="120000" y="53851"/>
                  </a:cubicBezTo>
                  <a:cubicBezTo>
                    <a:pt x="120000" y="53851"/>
                    <a:pt x="120000" y="53851"/>
                    <a:pt x="120000" y="53851"/>
                  </a:cubicBezTo>
                  <a:cubicBezTo>
                    <a:pt x="120000" y="53851"/>
                    <a:pt x="120000" y="53851"/>
                    <a:pt x="120000" y="53427"/>
                  </a:cubicBezTo>
                  <a:cubicBezTo>
                    <a:pt x="120000" y="53427"/>
                    <a:pt x="120000" y="53427"/>
                    <a:pt x="120000" y="53427"/>
                  </a:cubicBezTo>
                  <a:cubicBezTo>
                    <a:pt x="120000" y="53003"/>
                    <a:pt x="120000" y="53003"/>
                    <a:pt x="120000" y="53003"/>
                  </a:cubicBezTo>
                  <a:cubicBezTo>
                    <a:pt x="116689" y="38586"/>
                    <a:pt x="116689" y="38586"/>
                    <a:pt x="116689" y="38586"/>
                  </a:cubicBezTo>
                  <a:cubicBezTo>
                    <a:pt x="116689" y="38586"/>
                    <a:pt x="116689" y="38586"/>
                    <a:pt x="116689" y="38586"/>
                  </a:cubicBezTo>
                  <a:cubicBezTo>
                    <a:pt x="116689" y="38586"/>
                    <a:pt x="116689" y="38586"/>
                    <a:pt x="116689" y="38586"/>
                  </a:cubicBezTo>
                  <a:cubicBezTo>
                    <a:pt x="116689" y="38586"/>
                    <a:pt x="116689" y="38586"/>
                    <a:pt x="116689" y="38586"/>
                  </a:cubicBezTo>
                  <a:cubicBezTo>
                    <a:pt x="116689" y="38586"/>
                    <a:pt x="116689" y="38586"/>
                    <a:pt x="116689" y="38162"/>
                  </a:cubicBezTo>
                  <a:cubicBezTo>
                    <a:pt x="116689" y="38162"/>
                    <a:pt x="116689" y="38162"/>
                    <a:pt x="116689" y="38162"/>
                  </a:cubicBezTo>
                  <a:cubicBezTo>
                    <a:pt x="116689" y="38162"/>
                    <a:pt x="116689" y="38162"/>
                    <a:pt x="116689" y="38162"/>
                  </a:cubicBezTo>
                  <a:cubicBezTo>
                    <a:pt x="116689" y="38162"/>
                    <a:pt x="116689" y="38162"/>
                    <a:pt x="116689" y="38162"/>
                  </a:cubicBezTo>
                  <a:cubicBezTo>
                    <a:pt x="116689" y="38162"/>
                    <a:pt x="116689" y="38162"/>
                    <a:pt x="116689" y="37738"/>
                  </a:cubicBezTo>
                  <a:cubicBezTo>
                    <a:pt x="116275" y="37738"/>
                    <a:pt x="116275" y="37738"/>
                    <a:pt x="116275" y="37738"/>
                  </a:cubicBezTo>
                  <a:cubicBezTo>
                    <a:pt x="116275" y="37738"/>
                    <a:pt x="116275" y="37738"/>
                    <a:pt x="116275" y="37738"/>
                  </a:cubicBezTo>
                  <a:cubicBezTo>
                    <a:pt x="116275" y="37738"/>
                    <a:pt x="116275" y="37738"/>
                    <a:pt x="116275" y="37738"/>
                  </a:cubicBezTo>
                  <a:cubicBezTo>
                    <a:pt x="116275" y="37738"/>
                    <a:pt x="116275" y="37738"/>
                    <a:pt x="116275" y="37738"/>
                  </a:cubicBezTo>
                  <a:cubicBezTo>
                    <a:pt x="115862" y="37738"/>
                    <a:pt x="115862" y="37738"/>
                    <a:pt x="115862" y="37738"/>
                  </a:cubicBezTo>
                  <a:cubicBezTo>
                    <a:pt x="115862" y="37738"/>
                    <a:pt x="115862" y="37738"/>
                    <a:pt x="115862" y="37738"/>
                  </a:cubicBezTo>
                  <a:cubicBezTo>
                    <a:pt x="115862" y="37738"/>
                    <a:pt x="115862" y="37738"/>
                    <a:pt x="115448" y="37738"/>
                  </a:cubicBezTo>
                  <a:cubicBezTo>
                    <a:pt x="115448" y="37738"/>
                    <a:pt x="115448" y="37738"/>
                    <a:pt x="115448" y="37738"/>
                  </a:cubicBezTo>
                  <a:cubicBezTo>
                    <a:pt x="115448" y="37738"/>
                    <a:pt x="115448" y="37738"/>
                    <a:pt x="115448" y="37738"/>
                  </a:cubicBezTo>
                  <a:cubicBezTo>
                    <a:pt x="115448" y="37738"/>
                    <a:pt x="115448" y="37738"/>
                    <a:pt x="115448" y="37738"/>
                  </a:cubicBezTo>
                  <a:cubicBezTo>
                    <a:pt x="115448" y="37738"/>
                    <a:pt x="115448" y="37738"/>
                    <a:pt x="115448" y="37738"/>
                  </a:cubicBezTo>
                  <a:cubicBezTo>
                    <a:pt x="103034" y="40706"/>
                    <a:pt x="103034" y="40706"/>
                    <a:pt x="103034" y="40706"/>
                  </a:cubicBezTo>
                  <a:cubicBezTo>
                    <a:pt x="101379" y="36466"/>
                    <a:pt x="98896" y="33074"/>
                    <a:pt x="96000" y="29257"/>
                  </a:cubicBezTo>
                  <a:cubicBezTo>
                    <a:pt x="104689" y="19929"/>
                    <a:pt x="104689" y="19929"/>
                    <a:pt x="104689" y="19929"/>
                  </a:cubicBezTo>
                  <a:cubicBezTo>
                    <a:pt x="104689" y="19929"/>
                    <a:pt x="104689" y="19929"/>
                    <a:pt x="104689" y="19929"/>
                  </a:cubicBezTo>
                  <a:cubicBezTo>
                    <a:pt x="104689" y="19929"/>
                    <a:pt x="104689" y="19929"/>
                    <a:pt x="104689" y="19929"/>
                  </a:cubicBezTo>
                  <a:cubicBezTo>
                    <a:pt x="104689" y="19929"/>
                    <a:pt x="104689" y="19929"/>
                    <a:pt x="104689" y="19505"/>
                  </a:cubicBezTo>
                  <a:cubicBezTo>
                    <a:pt x="104689" y="19505"/>
                    <a:pt x="104689" y="19505"/>
                    <a:pt x="104689" y="19505"/>
                  </a:cubicBezTo>
                  <a:cubicBezTo>
                    <a:pt x="105103" y="19505"/>
                    <a:pt x="105103" y="19505"/>
                    <a:pt x="105103" y="19505"/>
                  </a:cubicBezTo>
                  <a:cubicBezTo>
                    <a:pt x="105103" y="19505"/>
                    <a:pt x="105103" y="19081"/>
                    <a:pt x="105103" y="19081"/>
                  </a:cubicBezTo>
                  <a:cubicBezTo>
                    <a:pt x="105103" y="19081"/>
                    <a:pt x="105103" y="19081"/>
                    <a:pt x="105103" y="19081"/>
                  </a:cubicBezTo>
                  <a:cubicBezTo>
                    <a:pt x="105103" y="19081"/>
                    <a:pt x="105103" y="19081"/>
                    <a:pt x="105103" y="19081"/>
                  </a:cubicBezTo>
                  <a:cubicBezTo>
                    <a:pt x="105103" y="18657"/>
                    <a:pt x="105103" y="18657"/>
                    <a:pt x="105103" y="18657"/>
                  </a:cubicBezTo>
                  <a:cubicBezTo>
                    <a:pt x="105103" y="18657"/>
                    <a:pt x="105103" y="18657"/>
                    <a:pt x="105103" y="18657"/>
                  </a:cubicBezTo>
                  <a:cubicBezTo>
                    <a:pt x="105103" y="18657"/>
                    <a:pt x="105103" y="18657"/>
                    <a:pt x="104689" y="18233"/>
                  </a:cubicBezTo>
                  <a:cubicBezTo>
                    <a:pt x="104689" y="18233"/>
                    <a:pt x="104689" y="18233"/>
                    <a:pt x="104689" y="18233"/>
                  </a:cubicBezTo>
                  <a:cubicBezTo>
                    <a:pt x="104689" y="18233"/>
                    <a:pt x="104689" y="18233"/>
                    <a:pt x="104689" y="18233"/>
                  </a:cubicBezTo>
                  <a:cubicBezTo>
                    <a:pt x="104689" y="18233"/>
                    <a:pt x="104689" y="18233"/>
                    <a:pt x="104689" y="18233"/>
                  </a:cubicBezTo>
                  <a:cubicBezTo>
                    <a:pt x="104689" y="18233"/>
                    <a:pt x="104689" y="18233"/>
                    <a:pt x="104689" y="17809"/>
                  </a:cubicBezTo>
                  <a:cubicBezTo>
                    <a:pt x="104689" y="17809"/>
                    <a:pt x="104689" y="17809"/>
                    <a:pt x="104689" y="17809"/>
                  </a:cubicBezTo>
                  <a:cubicBezTo>
                    <a:pt x="104689" y="17809"/>
                    <a:pt x="104689" y="17809"/>
                    <a:pt x="104689" y="17809"/>
                  </a:cubicBezTo>
                  <a:cubicBezTo>
                    <a:pt x="93517" y="8480"/>
                    <a:pt x="93517" y="8480"/>
                    <a:pt x="93517" y="8480"/>
                  </a:cubicBezTo>
                  <a:cubicBezTo>
                    <a:pt x="93103" y="8480"/>
                    <a:pt x="93103" y="8480"/>
                    <a:pt x="93103" y="8480"/>
                  </a:cubicBezTo>
                  <a:cubicBezTo>
                    <a:pt x="93103" y="8480"/>
                    <a:pt x="93103" y="8480"/>
                    <a:pt x="93103" y="8056"/>
                  </a:cubicBezTo>
                  <a:cubicBezTo>
                    <a:pt x="93103" y="8056"/>
                    <a:pt x="92689" y="8056"/>
                    <a:pt x="92689" y="8056"/>
                  </a:cubicBezTo>
                  <a:cubicBezTo>
                    <a:pt x="92689" y="8056"/>
                    <a:pt x="92689" y="8056"/>
                    <a:pt x="92689" y="8056"/>
                  </a:cubicBezTo>
                  <a:cubicBezTo>
                    <a:pt x="92275" y="8056"/>
                    <a:pt x="92275" y="8056"/>
                    <a:pt x="92275" y="8056"/>
                  </a:cubicBezTo>
                  <a:cubicBezTo>
                    <a:pt x="92275" y="8056"/>
                    <a:pt x="92275" y="8056"/>
                    <a:pt x="92275" y="8056"/>
                  </a:cubicBezTo>
                  <a:cubicBezTo>
                    <a:pt x="91862" y="8056"/>
                    <a:pt x="91862" y="8480"/>
                    <a:pt x="91862" y="8480"/>
                  </a:cubicBezTo>
                  <a:cubicBezTo>
                    <a:pt x="91862" y="8480"/>
                    <a:pt x="91862" y="8480"/>
                    <a:pt x="91862" y="8480"/>
                  </a:cubicBezTo>
                  <a:cubicBezTo>
                    <a:pt x="79862" y="17385"/>
                    <a:pt x="79862" y="17385"/>
                    <a:pt x="79862" y="17385"/>
                  </a:cubicBezTo>
                  <a:cubicBezTo>
                    <a:pt x="77379" y="16537"/>
                    <a:pt x="74896" y="15689"/>
                    <a:pt x="72413" y="15265"/>
                  </a:cubicBezTo>
                  <a:cubicBezTo>
                    <a:pt x="72827" y="1696"/>
                    <a:pt x="72827" y="1696"/>
                    <a:pt x="72827" y="1696"/>
                  </a:cubicBezTo>
                  <a:cubicBezTo>
                    <a:pt x="72827" y="1696"/>
                    <a:pt x="72827" y="1696"/>
                    <a:pt x="72827" y="1696"/>
                  </a:cubicBezTo>
                  <a:cubicBezTo>
                    <a:pt x="72827" y="1696"/>
                    <a:pt x="72827" y="1696"/>
                    <a:pt x="72827" y="1696"/>
                  </a:cubicBezTo>
                  <a:cubicBezTo>
                    <a:pt x="72827" y="1272"/>
                    <a:pt x="72827" y="1272"/>
                    <a:pt x="72827" y="1272"/>
                  </a:cubicBezTo>
                  <a:cubicBezTo>
                    <a:pt x="72827" y="1272"/>
                    <a:pt x="72827" y="1272"/>
                    <a:pt x="72827" y="1272"/>
                  </a:cubicBezTo>
                  <a:cubicBezTo>
                    <a:pt x="72827" y="1272"/>
                    <a:pt x="72827" y="848"/>
                    <a:pt x="72827" y="848"/>
                  </a:cubicBezTo>
                  <a:cubicBezTo>
                    <a:pt x="72827" y="848"/>
                    <a:pt x="72827" y="848"/>
                    <a:pt x="72413" y="848"/>
                  </a:cubicBezTo>
                  <a:cubicBezTo>
                    <a:pt x="72413" y="848"/>
                    <a:pt x="72413" y="848"/>
                    <a:pt x="72413" y="848"/>
                  </a:cubicBezTo>
                  <a:cubicBezTo>
                    <a:pt x="72413" y="848"/>
                    <a:pt x="72413" y="848"/>
                    <a:pt x="72413" y="848"/>
                  </a:cubicBezTo>
                  <a:cubicBezTo>
                    <a:pt x="72413" y="424"/>
                    <a:pt x="72413" y="424"/>
                    <a:pt x="72413" y="424"/>
                  </a:cubicBezTo>
                  <a:cubicBezTo>
                    <a:pt x="72413" y="424"/>
                    <a:pt x="72413" y="424"/>
                    <a:pt x="72413" y="424"/>
                  </a:cubicBezTo>
                  <a:cubicBezTo>
                    <a:pt x="72413" y="424"/>
                    <a:pt x="72000" y="424"/>
                    <a:pt x="72000" y="424"/>
                  </a:cubicBezTo>
                  <a:cubicBezTo>
                    <a:pt x="72000" y="424"/>
                    <a:pt x="72000" y="424"/>
                    <a:pt x="72000" y="424"/>
                  </a:cubicBezTo>
                  <a:cubicBezTo>
                    <a:pt x="72000" y="424"/>
                    <a:pt x="72000" y="424"/>
                    <a:pt x="72000" y="424"/>
                  </a:cubicBezTo>
                  <a:cubicBezTo>
                    <a:pt x="71586" y="424"/>
                    <a:pt x="71586" y="0"/>
                    <a:pt x="71586" y="0"/>
                  </a:cubicBezTo>
                  <a:cubicBezTo>
                    <a:pt x="71586" y="0"/>
                    <a:pt x="71586" y="0"/>
                    <a:pt x="71586" y="0"/>
                  </a:cubicBezTo>
                  <a:cubicBezTo>
                    <a:pt x="71586" y="0"/>
                    <a:pt x="71586" y="0"/>
                    <a:pt x="71586" y="0"/>
                  </a:cubicBezTo>
                  <a:cubicBezTo>
                    <a:pt x="71586" y="0"/>
                    <a:pt x="71586" y="0"/>
                    <a:pt x="71586" y="0"/>
                  </a:cubicBezTo>
                  <a:cubicBezTo>
                    <a:pt x="57517" y="0"/>
                    <a:pt x="57517" y="0"/>
                    <a:pt x="57517" y="0"/>
                  </a:cubicBezTo>
                  <a:cubicBezTo>
                    <a:pt x="57517" y="0"/>
                    <a:pt x="57517" y="0"/>
                    <a:pt x="57103" y="0"/>
                  </a:cubicBezTo>
                  <a:cubicBezTo>
                    <a:pt x="57103" y="0"/>
                    <a:pt x="57103" y="0"/>
                    <a:pt x="57103" y="0"/>
                  </a:cubicBezTo>
                  <a:cubicBezTo>
                    <a:pt x="57103" y="0"/>
                    <a:pt x="56689" y="0"/>
                    <a:pt x="56689" y="424"/>
                  </a:cubicBezTo>
                  <a:cubicBezTo>
                    <a:pt x="56689" y="424"/>
                    <a:pt x="56689" y="424"/>
                    <a:pt x="56689" y="424"/>
                  </a:cubicBezTo>
                  <a:cubicBezTo>
                    <a:pt x="43034" y="10600"/>
                    <a:pt x="43034" y="10600"/>
                    <a:pt x="43034" y="10600"/>
                  </a:cubicBezTo>
                  <a:cubicBezTo>
                    <a:pt x="43034" y="10600"/>
                    <a:pt x="43034" y="10600"/>
                    <a:pt x="43034" y="10600"/>
                  </a:cubicBezTo>
                  <a:cubicBezTo>
                    <a:pt x="43034" y="10600"/>
                    <a:pt x="43034" y="11024"/>
                    <a:pt x="43034" y="11024"/>
                  </a:cubicBezTo>
                  <a:cubicBezTo>
                    <a:pt x="43034" y="11024"/>
                    <a:pt x="43034" y="11024"/>
                    <a:pt x="43034" y="11024"/>
                  </a:cubicBezTo>
                  <a:cubicBezTo>
                    <a:pt x="42620" y="11024"/>
                    <a:pt x="42620" y="11024"/>
                    <a:pt x="42620" y="11024"/>
                  </a:cubicBezTo>
                  <a:cubicBezTo>
                    <a:pt x="42620" y="11024"/>
                    <a:pt x="42620" y="11448"/>
                    <a:pt x="42620" y="11448"/>
                  </a:cubicBezTo>
                  <a:cubicBezTo>
                    <a:pt x="42620" y="11448"/>
                    <a:pt x="42620" y="11448"/>
                    <a:pt x="42620" y="11448"/>
                  </a:cubicBezTo>
                  <a:cubicBezTo>
                    <a:pt x="42620" y="11448"/>
                    <a:pt x="42620" y="11448"/>
                    <a:pt x="42620" y="11448"/>
                  </a:cubicBezTo>
                  <a:cubicBezTo>
                    <a:pt x="42620" y="11872"/>
                    <a:pt x="42620" y="11872"/>
                    <a:pt x="42620" y="11872"/>
                  </a:cubicBezTo>
                  <a:cubicBezTo>
                    <a:pt x="42620" y="11872"/>
                    <a:pt x="42620" y="11872"/>
                    <a:pt x="42620" y="11872"/>
                  </a:cubicBezTo>
                  <a:cubicBezTo>
                    <a:pt x="42620" y="11872"/>
                    <a:pt x="42620" y="11872"/>
                    <a:pt x="42620" y="11872"/>
                  </a:cubicBezTo>
                  <a:cubicBezTo>
                    <a:pt x="43034" y="14840"/>
                    <a:pt x="43034" y="14840"/>
                    <a:pt x="43034" y="14840"/>
                  </a:cubicBezTo>
                  <a:cubicBezTo>
                    <a:pt x="38068" y="8480"/>
                    <a:pt x="38068" y="8480"/>
                    <a:pt x="38068" y="8480"/>
                  </a:cubicBezTo>
                  <a:cubicBezTo>
                    <a:pt x="38068" y="8480"/>
                    <a:pt x="38068" y="8480"/>
                    <a:pt x="38068" y="8480"/>
                  </a:cubicBezTo>
                  <a:cubicBezTo>
                    <a:pt x="38068" y="8480"/>
                    <a:pt x="38068" y="8480"/>
                    <a:pt x="38068" y="8480"/>
                  </a:cubicBezTo>
                  <a:cubicBezTo>
                    <a:pt x="38068" y="8480"/>
                    <a:pt x="38068" y="8480"/>
                    <a:pt x="38068" y="8480"/>
                  </a:cubicBezTo>
                  <a:cubicBezTo>
                    <a:pt x="38068" y="8056"/>
                    <a:pt x="38068" y="8056"/>
                    <a:pt x="37655" y="8056"/>
                  </a:cubicBezTo>
                  <a:cubicBezTo>
                    <a:pt x="37241" y="7632"/>
                    <a:pt x="36827" y="7632"/>
                    <a:pt x="36413" y="8056"/>
                  </a:cubicBezTo>
                  <a:cubicBezTo>
                    <a:pt x="36413" y="8056"/>
                    <a:pt x="36413" y="8056"/>
                    <a:pt x="36413" y="8056"/>
                  </a:cubicBezTo>
                  <a:cubicBezTo>
                    <a:pt x="36413" y="8056"/>
                    <a:pt x="36413" y="8056"/>
                    <a:pt x="36413" y="8056"/>
                  </a:cubicBezTo>
                  <a:cubicBezTo>
                    <a:pt x="22758" y="18233"/>
                    <a:pt x="22758" y="18233"/>
                    <a:pt x="22758" y="18233"/>
                  </a:cubicBezTo>
                  <a:cubicBezTo>
                    <a:pt x="22758" y="18233"/>
                    <a:pt x="22758" y="18233"/>
                    <a:pt x="22758" y="18233"/>
                  </a:cubicBezTo>
                  <a:cubicBezTo>
                    <a:pt x="22758" y="18233"/>
                    <a:pt x="22758" y="18233"/>
                    <a:pt x="22758" y="18657"/>
                  </a:cubicBezTo>
                  <a:cubicBezTo>
                    <a:pt x="22758" y="18657"/>
                    <a:pt x="22758" y="18657"/>
                    <a:pt x="22758" y="18657"/>
                  </a:cubicBezTo>
                  <a:cubicBezTo>
                    <a:pt x="12413" y="27985"/>
                    <a:pt x="12413" y="27985"/>
                    <a:pt x="12413" y="27985"/>
                  </a:cubicBezTo>
                  <a:cubicBezTo>
                    <a:pt x="12413" y="27985"/>
                    <a:pt x="12413" y="27985"/>
                    <a:pt x="12413" y="27985"/>
                  </a:cubicBezTo>
                  <a:cubicBezTo>
                    <a:pt x="12413" y="27985"/>
                    <a:pt x="12413" y="27985"/>
                    <a:pt x="12413" y="27985"/>
                  </a:cubicBezTo>
                  <a:cubicBezTo>
                    <a:pt x="12413" y="27985"/>
                    <a:pt x="12413" y="27985"/>
                    <a:pt x="12413" y="27985"/>
                  </a:cubicBezTo>
                  <a:cubicBezTo>
                    <a:pt x="12000" y="27985"/>
                    <a:pt x="12000" y="28409"/>
                    <a:pt x="12000" y="28409"/>
                  </a:cubicBezTo>
                  <a:cubicBezTo>
                    <a:pt x="12000" y="28409"/>
                    <a:pt x="12000" y="28409"/>
                    <a:pt x="12000" y="28409"/>
                  </a:cubicBezTo>
                  <a:cubicBezTo>
                    <a:pt x="12000" y="28833"/>
                    <a:pt x="12000" y="28833"/>
                    <a:pt x="12000" y="28833"/>
                  </a:cubicBezTo>
                  <a:cubicBezTo>
                    <a:pt x="12000" y="28833"/>
                    <a:pt x="12000" y="28833"/>
                    <a:pt x="12000" y="28833"/>
                  </a:cubicBezTo>
                  <a:cubicBezTo>
                    <a:pt x="12000" y="29257"/>
                    <a:pt x="12000" y="29257"/>
                    <a:pt x="12000" y="29257"/>
                  </a:cubicBezTo>
                  <a:cubicBezTo>
                    <a:pt x="12000" y="29257"/>
                    <a:pt x="12000" y="29257"/>
                    <a:pt x="12000" y="29681"/>
                  </a:cubicBezTo>
                  <a:cubicBezTo>
                    <a:pt x="12000" y="29681"/>
                    <a:pt x="12413" y="29681"/>
                    <a:pt x="12413" y="29681"/>
                  </a:cubicBezTo>
                  <a:cubicBezTo>
                    <a:pt x="12413" y="29681"/>
                    <a:pt x="12413" y="29681"/>
                    <a:pt x="12413" y="29681"/>
                  </a:cubicBezTo>
                  <a:cubicBezTo>
                    <a:pt x="12413" y="29681"/>
                    <a:pt x="12413" y="29681"/>
                    <a:pt x="12413" y="29681"/>
                  </a:cubicBezTo>
                  <a:cubicBezTo>
                    <a:pt x="20275" y="37738"/>
                    <a:pt x="20275" y="37738"/>
                    <a:pt x="20275" y="37738"/>
                  </a:cubicBezTo>
                  <a:cubicBezTo>
                    <a:pt x="16965" y="36890"/>
                    <a:pt x="16965" y="36890"/>
                    <a:pt x="16965" y="36890"/>
                  </a:cubicBezTo>
                  <a:cubicBezTo>
                    <a:pt x="16965" y="36890"/>
                    <a:pt x="16965" y="36890"/>
                    <a:pt x="16965" y="36890"/>
                  </a:cubicBezTo>
                  <a:cubicBezTo>
                    <a:pt x="16965" y="36890"/>
                    <a:pt x="16551" y="36890"/>
                    <a:pt x="16551" y="36890"/>
                  </a:cubicBezTo>
                  <a:cubicBezTo>
                    <a:pt x="16551" y="36890"/>
                    <a:pt x="16551" y="36890"/>
                    <a:pt x="16551" y="36890"/>
                  </a:cubicBezTo>
                  <a:cubicBezTo>
                    <a:pt x="16137" y="36890"/>
                    <a:pt x="16137" y="36890"/>
                    <a:pt x="16137" y="36890"/>
                  </a:cubicBezTo>
                  <a:cubicBezTo>
                    <a:pt x="16137" y="36890"/>
                    <a:pt x="16137" y="36890"/>
                    <a:pt x="16137" y="37314"/>
                  </a:cubicBezTo>
                  <a:cubicBezTo>
                    <a:pt x="16137" y="37314"/>
                    <a:pt x="15724" y="37314"/>
                    <a:pt x="15724" y="37314"/>
                  </a:cubicBezTo>
                  <a:cubicBezTo>
                    <a:pt x="2482" y="47491"/>
                    <a:pt x="2482" y="47491"/>
                    <a:pt x="2482" y="47491"/>
                  </a:cubicBezTo>
                  <a:cubicBezTo>
                    <a:pt x="2482" y="47491"/>
                    <a:pt x="2482" y="47491"/>
                    <a:pt x="2482" y="47491"/>
                  </a:cubicBezTo>
                  <a:cubicBezTo>
                    <a:pt x="2482" y="47491"/>
                    <a:pt x="2482" y="47491"/>
                    <a:pt x="2068" y="47491"/>
                  </a:cubicBezTo>
                  <a:cubicBezTo>
                    <a:pt x="2068" y="47915"/>
                    <a:pt x="2068" y="47915"/>
                    <a:pt x="2068" y="47915"/>
                  </a:cubicBezTo>
                  <a:cubicBezTo>
                    <a:pt x="2068" y="47915"/>
                    <a:pt x="2068" y="47915"/>
                    <a:pt x="2068" y="47915"/>
                  </a:cubicBezTo>
                  <a:cubicBezTo>
                    <a:pt x="2068" y="47915"/>
                    <a:pt x="2068" y="47915"/>
                    <a:pt x="2068" y="47915"/>
                  </a:cubicBezTo>
                  <a:cubicBezTo>
                    <a:pt x="2068" y="48339"/>
                    <a:pt x="2068" y="48339"/>
                    <a:pt x="2068" y="48339"/>
                  </a:cubicBezTo>
                  <a:cubicBezTo>
                    <a:pt x="2068" y="48339"/>
                    <a:pt x="2068" y="48339"/>
                    <a:pt x="2068" y="48339"/>
                  </a:cubicBezTo>
                  <a:cubicBezTo>
                    <a:pt x="2068" y="48339"/>
                    <a:pt x="2068" y="48339"/>
                    <a:pt x="2068" y="48339"/>
                  </a:cubicBezTo>
                  <a:cubicBezTo>
                    <a:pt x="2068" y="48339"/>
                    <a:pt x="2068" y="48339"/>
                    <a:pt x="2068" y="48339"/>
                  </a:cubicBezTo>
                  <a:cubicBezTo>
                    <a:pt x="0" y="62756"/>
                    <a:pt x="0" y="62756"/>
                    <a:pt x="0" y="62756"/>
                  </a:cubicBezTo>
                  <a:cubicBezTo>
                    <a:pt x="0" y="62756"/>
                    <a:pt x="0" y="62756"/>
                    <a:pt x="0" y="62756"/>
                  </a:cubicBezTo>
                  <a:cubicBezTo>
                    <a:pt x="0" y="62756"/>
                    <a:pt x="0" y="62756"/>
                    <a:pt x="0" y="62756"/>
                  </a:cubicBezTo>
                  <a:cubicBezTo>
                    <a:pt x="0" y="63180"/>
                    <a:pt x="0" y="63180"/>
                    <a:pt x="0" y="63180"/>
                  </a:cubicBezTo>
                  <a:cubicBezTo>
                    <a:pt x="0" y="63180"/>
                    <a:pt x="0" y="63180"/>
                    <a:pt x="0" y="63604"/>
                  </a:cubicBezTo>
                  <a:cubicBezTo>
                    <a:pt x="0" y="63604"/>
                    <a:pt x="413" y="63604"/>
                    <a:pt x="413" y="63604"/>
                  </a:cubicBezTo>
                  <a:cubicBezTo>
                    <a:pt x="413" y="63604"/>
                    <a:pt x="413" y="63604"/>
                    <a:pt x="413" y="64028"/>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8" name="Google Shape;1598;p101"/>
            <p:cNvSpPr/>
            <p:nvPr/>
          </p:nvSpPr>
          <p:spPr>
            <a:xfrm>
              <a:off x="19656427" y="5140325"/>
              <a:ext cx="228600" cy="171300"/>
            </a:xfrm>
            <a:custGeom>
              <a:rect b="b" l="l" r="r" t="t"/>
              <a:pathLst>
                <a:path extrusionOk="0" h="120000" w="120000">
                  <a:moveTo>
                    <a:pt x="0" y="88888"/>
                  </a:moveTo>
                  <a:cubicBezTo>
                    <a:pt x="86666" y="0"/>
                    <a:pt x="86666" y="0"/>
                    <a:pt x="86666" y="0"/>
                  </a:cubicBezTo>
                  <a:cubicBezTo>
                    <a:pt x="120000" y="13333"/>
                    <a:pt x="120000" y="13333"/>
                    <a:pt x="120000" y="13333"/>
                  </a:cubicBezTo>
                  <a:cubicBezTo>
                    <a:pt x="103333" y="44444"/>
                    <a:pt x="90000" y="80000"/>
                    <a:pt x="80000" y="120000"/>
                  </a:cubicBezTo>
                  <a:lnTo>
                    <a:pt x="0" y="88888"/>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599" name="Google Shape;1599;p101"/>
            <p:cNvSpPr/>
            <p:nvPr/>
          </p:nvSpPr>
          <p:spPr>
            <a:xfrm>
              <a:off x="19948527" y="4714875"/>
              <a:ext cx="284100" cy="279300"/>
            </a:xfrm>
            <a:custGeom>
              <a:rect b="b" l="l" r="r" t="t"/>
              <a:pathLst>
                <a:path extrusionOk="0" h="120000" w="120000">
                  <a:moveTo>
                    <a:pt x="117318" y="57272"/>
                  </a:moveTo>
                  <a:lnTo>
                    <a:pt x="120000" y="65454"/>
                  </a:lnTo>
                  <a:lnTo>
                    <a:pt x="48268" y="120000"/>
                  </a:lnTo>
                  <a:lnTo>
                    <a:pt x="0" y="57272"/>
                  </a:lnTo>
                  <a:lnTo>
                    <a:pt x="75083" y="0"/>
                  </a:lnTo>
                  <a:lnTo>
                    <a:pt x="117318" y="57272"/>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0" name="Google Shape;1600;p101"/>
            <p:cNvSpPr/>
            <p:nvPr/>
          </p:nvSpPr>
          <p:spPr>
            <a:xfrm>
              <a:off x="20202527" y="4911725"/>
              <a:ext cx="36600" cy="25500"/>
            </a:xfrm>
            <a:custGeom>
              <a:rect b="b" l="l" r="r" t="t"/>
              <a:pathLst>
                <a:path extrusionOk="0" h="120000" w="120000">
                  <a:moveTo>
                    <a:pt x="120000" y="90000"/>
                  </a:moveTo>
                  <a:cubicBezTo>
                    <a:pt x="80000" y="90000"/>
                    <a:pt x="40000" y="120000"/>
                    <a:pt x="0" y="120000"/>
                  </a:cubicBezTo>
                  <a:cubicBezTo>
                    <a:pt x="100000" y="0"/>
                    <a:pt x="100000" y="0"/>
                    <a:pt x="100000" y="0"/>
                  </a:cubicBezTo>
                  <a:lnTo>
                    <a:pt x="120000" y="9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1" name="Google Shape;1601;p101"/>
            <p:cNvSpPr/>
            <p:nvPr/>
          </p:nvSpPr>
          <p:spPr>
            <a:xfrm>
              <a:off x="20493038" y="4810125"/>
              <a:ext cx="260400" cy="190500"/>
            </a:xfrm>
            <a:custGeom>
              <a:rect b="b" l="l" r="r" t="t"/>
              <a:pathLst>
                <a:path extrusionOk="0" h="120000" w="120000">
                  <a:moveTo>
                    <a:pt x="0" y="80000"/>
                  </a:moveTo>
                  <a:cubicBezTo>
                    <a:pt x="76097" y="0"/>
                    <a:pt x="76097" y="0"/>
                    <a:pt x="76097" y="0"/>
                  </a:cubicBezTo>
                  <a:cubicBezTo>
                    <a:pt x="90731" y="4000"/>
                    <a:pt x="105365" y="12000"/>
                    <a:pt x="120000" y="20000"/>
                  </a:cubicBezTo>
                  <a:cubicBezTo>
                    <a:pt x="70243" y="120000"/>
                    <a:pt x="70243" y="120000"/>
                    <a:pt x="70243" y="120000"/>
                  </a:cubicBezTo>
                  <a:cubicBezTo>
                    <a:pt x="46829" y="100000"/>
                    <a:pt x="23414" y="88000"/>
                    <a:pt x="0" y="80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2" name="Google Shape;1602;p101"/>
            <p:cNvSpPr/>
            <p:nvPr/>
          </p:nvSpPr>
          <p:spPr>
            <a:xfrm>
              <a:off x="21147088" y="5165725"/>
              <a:ext cx="216000" cy="304800"/>
            </a:xfrm>
            <a:custGeom>
              <a:rect b="b" l="l" r="r" t="t"/>
              <a:pathLst>
                <a:path extrusionOk="0" h="120000" w="120000">
                  <a:moveTo>
                    <a:pt x="21176" y="120000"/>
                  </a:moveTo>
                  <a:lnTo>
                    <a:pt x="0" y="50000"/>
                  </a:lnTo>
                  <a:lnTo>
                    <a:pt x="98823" y="0"/>
                  </a:lnTo>
                  <a:lnTo>
                    <a:pt x="120000" y="70000"/>
                  </a:lnTo>
                  <a:lnTo>
                    <a:pt x="21176"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3" name="Google Shape;1603;p101"/>
            <p:cNvSpPr/>
            <p:nvPr/>
          </p:nvSpPr>
          <p:spPr>
            <a:xfrm>
              <a:off x="21007388" y="5172075"/>
              <a:ext cx="234900" cy="126900"/>
            </a:xfrm>
            <a:custGeom>
              <a:rect b="b" l="l" r="r" t="t"/>
              <a:pathLst>
                <a:path extrusionOk="0" h="120000" w="120000">
                  <a:moveTo>
                    <a:pt x="0" y="120000"/>
                  </a:moveTo>
                  <a:lnTo>
                    <a:pt x="64864" y="30000"/>
                  </a:lnTo>
                  <a:lnTo>
                    <a:pt x="120000" y="0"/>
                  </a:lnTo>
                  <a:lnTo>
                    <a:pt x="58378" y="90000"/>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4" name="Google Shape;1604;p101"/>
            <p:cNvSpPr/>
            <p:nvPr/>
          </p:nvSpPr>
          <p:spPr>
            <a:xfrm>
              <a:off x="20829588" y="5019675"/>
              <a:ext cx="273000" cy="292200"/>
            </a:xfrm>
            <a:custGeom>
              <a:rect b="b" l="l" r="r" t="t"/>
              <a:pathLst>
                <a:path extrusionOk="0" h="120000" w="120000">
                  <a:moveTo>
                    <a:pt x="0" y="52173"/>
                  </a:moveTo>
                  <a:cubicBezTo>
                    <a:pt x="78139" y="0"/>
                    <a:pt x="78139" y="0"/>
                    <a:pt x="78139" y="0"/>
                  </a:cubicBezTo>
                  <a:cubicBezTo>
                    <a:pt x="94883" y="18260"/>
                    <a:pt x="108837" y="41739"/>
                    <a:pt x="120000" y="65217"/>
                  </a:cubicBezTo>
                  <a:cubicBezTo>
                    <a:pt x="44651" y="120000"/>
                    <a:pt x="44651" y="120000"/>
                    <a:pt x="44651" y="120000"/>
                  </a:cubicBezTo>
                  <a:cubicBezTo>
                    <a:pt x="33488" y="93913"/>
                    <a:pt x="16744" y="73043"/>
                    <a:pt x="0" y="52173"/>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5" name="Google Shape;1605;p101"/>
            <p:cNvSpPr/>
            <p:nvPr/>
          </p:nvSpPr>
          <p:spPr>
            <a:xfrm>
              <a:off x="20804188" y="4714875"/>
              <a:ext cx="317400" cy="247500"/>
            </a:xfrm>
            <a:custGeom>
              <a:rect b="b" l="l" r="r" t="t"/>
              <a:pathLst>
                <a:path extrusionOk="0" h="120000" w="120000">
                  <a:moveTo>
                    <a:pt x="0" y="64615"/>
                  </a:moveTo>
                  <a:lnTo>
                    <a:pt x="64800" y="0"/>
                  </a:lnTo>
                  <a:lnTo>
                    <a:pt x="120000" y="58461"/>
                  </a:lnTo>
                  <a:lnTo>
                    <a:pt x="52800" y="120000"/>
                  </a:lnTo>
                  <a:lnTo>
                    <a:pt x="0" y="64615"/>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6" name="Google Shape;1606;p101"/>
            <p:cNvSpPr/>
            <p:nvPr/>
          </p:nvSpPr>
          <p:spPr>
            <a:xfrm>
              <a:off x="20461288" y="4613275"/>
              <a:ext cx="177900" cy="292200"/>
            </a:xfrm>
            <a:custGeom>
              <a:rect b="b" l="l" r="r" t="t"/>
              <a:pathLst>
                <a:path extrusionOk="0" h="120000" w="120000">
                  <a:moveTo>
                    <a:pt x="0" y="120000"/>
                  </a:moveTo>
                  <a:lnTo>
                    <a:pt x="4285" y="52173"/>
                  </a:lnTo>
                  <a:lnTo>
                    <a:pt x="119999" y="0"/>
                  </a:lnTo>
                  <a:lnTo>
                    <a:pt x="115714" y="67826"/>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7" name="Google Shape;1607;p101"/>
            <p:cNvSpPr/>
            <p:nvPr/>
          </p:nvSpPr>
          <p:spPr>
            <a:xfrm>
              <a:off x="20289838" y="4587875"/>
              <a:ext cx="311100" cy="120600"/>
            </a:xfrm>
            <a:custGeom>
              <a:rect b="b" l="l" r="r" t="t"/>
              <a:pathLst>
                <a:path extrusionOk="0" h="120000" w="120000">
                  <a:moveTo>
                    <a:pt x="0" y="120000"/>
                  </a:moveTo>
                  <a:lnTo>
                    <a:pt x="61224" y="0"/>
                  </a:lnTo>
                  <a:lnTo>
                    <a:pt x="119999" y="6315"/>
                  </a:lnTo>
                  <a:lnTo>
                    <a:pt x="58775" y="120000"/>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8" name="Google Shape;1608;p101"/>
            <p:cNvSpPr/>
            <p:nvPr/>
          </p:nvSpPr>
          <p:spPr>
            <a:xfrm>
              <a:off x="21089938" y="5756275"/>
              <a:ext cx="190500" cy="211200"/>
            </a:xfrm>
            <a:custGeom>
              <a:rect b="b" l="l" r="r" t="t"/>
              <a:pathLst>
                <a:path extrusionOk="0" h="120000" w="120000">
                  <a:moveTo>
                    <a:pt x="0" y="120000"/>
                  </a:moveTo>
                  <a:lnTo>
                    <a:pt x="36000" y="55037"/>
                  </a:lnTo>
                  <a:lnTo>
                    <a:pt x="120000" y="0"/>
                  </a:lnTo>
                  <a:lnTo>
                    <a:pt x="84000" y="62255"/>
                  </a:lnTo>
                  <a:lnTo>
                    <a:pt x="0" y="12000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09" name="Google Shape;1609;p101"/>
            <p:cNvSpPr/>
            <p:nvPr/>
          </p:nvSpPr>
          <p:spPr>
            <a:xfrm>
              <a:off x="20969288" y="5610225"/>
              <a:ext cx="330300" cy="209400"/>
            </a:xfrm>
            <a:custGeom>
              <a:rect b="b" l="l" r="r" t="t"/>
              <a:pathLst>
                <a:path extrusionOk="0" h="120000" w="120000">
                  <a:moveTo>
                    <a:pt x="0" y="76363"/>
                  </a:moveTo>
                  <a:lnTo>
                    <a:pt x="62307" y="0"/>
                  </a:lnTo>
                  <a:lnTo>
                    <a:pt x="120000" y="47272"/>
                  </a:lnTo>
                  <a:lnTo>
                    <a:pt x="57692" y="120000"/>
                  </a:lnTo>
                  <a:lnTo>
                    <a:pt x="0" y="76363"/>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0" name="Google Shape;1610;p101"/>
            <p:cNvSpPr/>
            <p:nvPr/>
          </p:nvSpPr>
          <p:spPr>
            <a:xfrm>
              <a:off x="20969288" y="5527675"/>
              <a:ext cx="165000" cy="165000"/>
            </a:xfrm>
            <a:custGeom>
              <a:rect b="b" l="l" r="r" t="t"/>
              <a:pathLst>
                <a:path extrusionOk="0" h="120000" w="120000">
                  <a:moveTo>
                    <a:pt x="120000" y="0"/>
                  </a:moveTo>
                  <a:cubicBezTo>
                    <a:pt x="120000" y="13846"/>
                    <a:pt x="115384" y="23076"/>
                    <a:pt x="110769" y="36923"/>
                  </a:cubicBezTo>
                  <a:cubicBezTo>
                    <a:pt x="0" y="120000"/>
                    <a:pt x="0" y="120000"/>
                    <a:pt x="0" y="120000"/>
                  </a:cubicBezTo>
                  <a:cubicBezTo>
                    <a:pt x="4615" y="83076"/>
                    <a:pt x="9230" y="46153"/>
                    <a:pt x="9230" y="9230"/>
                  </a:cubicBezTo>
                  <a:lnTo>
                    <a:pt x="12000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1" name="Google Shape;1611;p101"/>
            <p:cNvSpPr/>
            <p:nvPr/>
          </p:nvSpPr>
          <p:spPr>
            <a:xfrm>
              <a:off x="20708938" y="5942013"/>
              <a:ext cx="260400" cy="279300"/>
            </a:xfrm>
            <a:custGeom>
              <a:rect b="b" l="l" r="r" t="t"/>
              <a:pathLst>
                <a:path extrusionOk="0" h="120000" w="120000">
                  <a:moveTo>
                    <a:pt x="93658" y="13636"/>
                  </a:moveTo>
                  <a:cubicBezTo>
                    <a:pt x="120000" y="62727"/>
                    <a:pt x="120000" y="62727"/>
                    <a:pt x="120000" y="62727"/>
                  </a:cubicBezTo>
                  <a:cubicBezTo>
                    <a:pt x="38048" y="120000"/>
                    <a:pt x="38048" y="120000"/>
                    <a:pt x="38048" y="120000"/>
                  </a:cubicBezTo>
                  <a:cubicBezTo>
                    <a:pt x="0" y="49090"/>
                    <a:pt x="0" y="49090"/>
                    <a:pt x="0" y="49090"/>
                  </a:cubicBezTo>
                  <a:cubicBezTo>
                    <a:pt x="11707" y="43636"/>
                    <a:pt x="20487" y="38181"/>
                    <a:pt x="26341" y="32727"/>
                  </a:cubicBezTo>
                  <a:cubicBezTo>
                    <a:pt x="73170" y="0"/>
                    <a:pt x="73170" y="0"/>
                    <a:pt x="73170" y="0"/>
                  </a:cubicBezTo>
                  <a:lnTo>
                    <a:pt x="93658" y="13636"/>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2" name="Google Shape;1612;p101"/>
            <p:cNvSpPr/>
            <p:nvPr/>
          </p:nvSpPr>
          <p:spPr>
            <a:xfrm>
              <a:off x="20277138" y="6132513"/>
              <a:ext cx="165000" cy="146100"/>
            </a:xfrm>
            <a:custGeom>
              <a:rect b="b" l="l" r="r" t="t"/>
              <a:pathLst>
                <a:path extrusionOk="0" h="120000" w="120000">
                  <a:moveTo>
                    <a:pt x="115384" y="10434"/>
                  </a:moveTo>
                  <a:cubicBezTo>
                    <a:pt x="115384" y="10434"/>
                    <a:pt x="120000" y="10434"/>
                    <a:pt x="120000" y="10434"/>
                  </a:cubicBezTo>
                  <a:cubicBezTo>
                    <a:pt x="115384" y="20869"/>
                    <a:pt x="115384" y="20869"/>
                    <a:pt x="115384" y="20869"/>
                  </a:cubicBezTo>
                  <a:cubicBezTo>
                    <a:pt x="0" y="120000"/>
                    <a:pt x="0" y="120000"/>
                    <a:pt x="0" y="120000"/>
                  </a:cubicBezTo>
                  <a:cubicBezTo>
                    <a:pt x="23076" y="0"/>
                    <a:pt x="23076" y="0"/>
                    <a:pt x="23076" y="0"/>
                  </a:cubicBezTo>
                  <a:cubicBezTo>
                    <a:pt x="55384" y="5217"/>
                    <a:pt x="83076" y="10434"/>
                    <a:pt x="115384" y="10434"/>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3" name="Google Shape;1613;p101"/>
            <p:cNvSpPr/>
            <p:nvPr/>
          </p:nvSpPr>
          <p:spPr>
            <a:xfrm>
              <a:off x="19605627" y="4746625"/>
              <a:ext cx="1547700" cy="1551000"/>
            </a:xfrm>
            <a:custGeom>
              <a:rect b="b" l="l" r="r" t="t"/>
              <a:pathLst>
                <a:path extrusionOk="0" h="120000" w="120000">
                  <a:moveTo>
                    <a:pt x="27540" y="88524"/>
                  </a:moveTo>
                  <a:cubicBezTo>
                    <a:pt x="27540" y="88524"/>
                    <a:pt x="27540" y="88524"/>
                    <a:pt x="27540" y="88524"/>
                  </a:cubicBezTo>
                  <a:cubicBezTo>
                    <a:pt x="27540" y="88032"/>
                    <a:pt x="27049" y="88032"/>
                    <a:pt x="27049" y="88032"/>
                  </a:cubicBezTo>
                  <a:cubicBezTo>
                    <a:pt x="27049" y="88032"/>
                    <a:pt x="27049" y="88032"/>
                    <a:pt x="27049" y="88032"/>
                  </a:cubicBezTo>
                  <a:cubicBezTo>
                    <a:pt x="27049" y="88032"/>
                    <a:pt x="26557" y="88032"/>
                    <a:pt x="26557" y="88032"/>
                  </a:cubicBezTo>
                  <a:cubicBezTo>
                    <a:pt x="26557" y="88032"/>
                    <a:pt x="26557" y="88032"/>
                    <a:pt x="26557" y="88032"/>
                  </a:cubicBezTo>
                  <a:cubicBezTo>
                    <a:pt x="26065" y="88032"/>
                    <a:pt x="26065" y="88032"/>
                    <a:pt x="26065" y="88032"/>
                  </a:cubicBezTo>
                  <a:cubicBezTo>
                    <a:pt x="26065" y="88032"/>
                    <a:pt x="26065" y="88032"/>
                    <a:pt x="25573" y="88032"/>
                  </a:cubicBezTo>
                  <a:cubicBezTo>
                    <a:pt x="25573" y="88032"/>
                    <a:pt x="25573" y="88032"/>
                    <a:pt x="25573" y="88032"/>
                  </a:cubicBezTo>
                  <a:cubicBezTo>
                    <a:pt x="13278" y="96885"/>
                    <a:pt x="13278" y="96885"/>
                    <a:pt x="13278" y="96885"/>
                  </a:cubicBezTo>
                  <a:cubicBezTo>
                    <a:pt x="5901" y="84590"/>
                    <a:pt x="5901" y="84590"/>
                    <a:pt x="5901" y="84590"/>
                  </a:cubicBezTo>
                  <a:cubicBezTo>
                    <a:pt x="19180" y="78196"/>
                    <a:pt x="19180" y="78196"/>
                    <a:pt x="19180" y="78196"/>
                  </a:cubicBezTo>
                  <a:cubicBezTo>
                    <a:pt x="19672" y="78196"/>
                    <a:pt x="19672" y="78196"/>
                    <a:pt x="19672" y="78196"/>
                  </a:cubicBezTo>
                  <a:cubicBezTo>
                    <a:pt x="19672" y="77704"/>
                    <a:pt x="19672" y="77704"/>
                    <a:pt x="19672" y="77704"/>
                  </a:cubicBezTo>
                  <a:cubicBezTo>
                    <a:pt x="19672" y="77704"/>
                    <a:pt x="20163" y="77704"/>
                    <a:pt x="20163" y="77704"/>
                  </a:cubicBezTo>
                  <a:cubicBezTo>
                    <a:pt x="20163" y="77704"/>
                    <a:pt x="20163" y="77213"/>
                    <a:pt x="20163" y="77213"/>
                  </a:cubicBezTo>
                  <a:cubicBezTo>
                    <a:pt x="20163" y="77213"/>
                    <a:pt x="20163" y="77213"/>
                    <a:pt x="20163" y="77213"/>
                  </a:cubicBezTo>
                  <a:cubicBezTo>
                    <a:pt x="20163" y="76721"/>
                    <a:pt x="20163" y="76721"/>
                    <a:pt x="20163" y="76721"/>
                  </a:cubicBezTo>
                  <a:cubicBezTo>
                    <a:pt x="20163" y="76721"/>
                    <a:pt x="20163" y="76721"/>
                    <a:pt x="20163" y="76229"/>
                  </a:cubicBezTo>
                  <a:cubicBezTo>
                    <a:pt x="20163" y="76229"/>
                    <a:pt x="20163" y="76229"/>
                    <a:pt x="20163" y="76229"/>
                  </a:cubicBezTo>
                  <a:cubicBezTo>
                    <a:pt x="17704" y="70819"/>
                    <a:pt x="16721" y="65409"/>
                    <a:pt x="16229" y="59508"/>
                  </a:cubicBezTo>
                  <a:cubicBezTo>
                    <a:pt x="16229" y="59508"/>
                    <a:pt x="16229" y="59508"/>
                    <a:pt x="16229" y="59508"/>
                  </a:cubicBezTo>
                  <a:cubicBezTo>
                    <a:pt x="16229" y="59508"/>
                    <a:pt x="16229" y="59508"/>
                    <a:pt x="16229" y="59016"/>
                  </a:cubicBezTo>
                  <a:cubicBezTo>
                    <a:pt x="16229" y="59016"/>
                    <a:pt x="16229" y="59016"/>
                    <a:pt x="16229" y="59016"/>
                  </a:cubicBezTo>
                  <a:cubicBezTo>
                    <a:pt x="16229" y="59016"/>
                    <a:pt x="16229" y="59016"/>
                    <a:pt x="16229" y="58524"/>
                  </a:cubicBezTo>
                  <a:cubicBezTo>
                    <a:pt x="15737" y="58524"/>
                    <a:pt x="15737" y="58524"/>
                    <a:pt x="15737" y="58524"/>
                  </a:cubicBezTo>
                  <a:cubicBezTo>
                    <a:pt x="15737" y="58524"/>
                    <a:pt x="15737" y="58524"/>
                    <a:pt x="15737" y="58524"/>
                  </a:cubicBezTo>
                  <a:cubicBezTo>
                    <a:pt x="15245" y="58524"/>
                    <a:pt x="15245" y="58524"/>
                    <a:pt x="15245" y="58524"/>
                  </a:cubicBezTo>
                  <a:cubicBezTo>
                    <a:pt x="15245" y="58032"/>
                    <a:pt x="15245" y="58032"/>
                    <a:pt x="15245" y="58032"/>
                  </a:cubicBezTo>
                  <a:cubicBezTo>
                    <a:pt x="0" y="56557"/>
                    <a:pt x="0" y="56557"/>
                    <a:pt x="0" y="56557"/>
                  </a:cubicBezTo>
                  <a:cubicBezTo>
                    <a:pt x="1475" y="42786"/>
                    <a:pt x="1475" y="42786"/>
                    <a:pt x="1475" y="42786"/>
                  </a:cubicBezTo>
                  <a:cubicBezTo>
                    <a:pt x="16229" y="46721"/>
                    <a:pt x="16229" y="46721"/>
                    <a:pt x="16229" y="46721"/>
                  </a:cubicBezTo>
                  <a:cubicBezTo>
                    <a:pt x="16721" y="46721"/>
                    <a:pt x="16721" y="47213"/>
                    <a:pt x="16721" y="46721"/>
                  </a:cubicBezTo>
                  <a:cubicBezTo>
                    <a:pt x="17213" y="46721"/>
                    <a:pt x="17213" y="46721"/>
                    <a:pt x="17213" y="46721"/>
                  </a:cubicBezTo>
                  <a:cubicBezTo>
                    <a:pt x="17213" y="46721"/>
                    <a:pt x="17213" y="46721"/>
                    <a:pt x="17213" y="46721"/>
                  </a:cubicBezTo>
                  <a:cubicBezTo>
                    <a:pt x="17704" y="46721"/>
                    <a:pt x="17704" y="46721"/>
                    <a:pt x="17704" y="46721"/>
                  </a:cubicBezTo>
                  <a:cubicBezTo>
                    <a:pt x="17704" y="46721"/>
                    <a:pt x="17704" y="46721"/>
                    <a:pt x="17704" y="46721"/>
                  </a:cubicBezTo>
                  <a:cubicBezTo>
                    <a:pt x="17704" y="46229"/>
                    <a:pt x="17704" y="46229"/>
                    <a:pt x="18196" y="46229"/>
                  </a:cubicBezTo>
                  <a:cubicBezTo>
                    <a:pt x="18196" y="46229"/>
                    <a:pt x="18196" y="46229"/>
                    <a:pt x="18196" y="46229"/>
                  </a:cubicBezTo>
                  <a:cubicBezTo>
                    <a:pt x="18196" y="46229"/>
                    <a:pt x="18196" y="45737"/>
                    <a:pt x="18196" y="45737"/>
                  </a:cubicBezTo>
                  <a:cubicBezTo>
                    <a:pt x="19672" y="40327"/>
                    <a:pt x="22131" y="35901"/>
                    <a:pt x="25573" y="31475"/>
                  </a:cubicBezTo>
                  <a:cubicBezTo>
                    <a:pt x="25573" y="31475"/>
                    <a:pt x="25573" y="31475"/>
                    <a:pt x="26065" y="31475"/>
                  </a:cubicBezTo>
                  <a:cubicBezTo>
                    <a:pt x="26065" y="30983"/>
                    <a:pt x="26065" y="30983"/>
                    <a:pt x="26065" y="30983"/>
                  </a:cubicBezTo>
                  <a:cubicBezTo>
                    <a:pt x="26065" y="30983"/>
                    <a:pt x="26065" y="30983"/>
                    <a:pt x="26065" y="30491"/>
                  </a:cubicBezTo>
                  <a:cubicBezTo>
                    <a:pt x="26065" y="30491"/>
                    <a:pt x="26065" y="30491"/>
                    <a:pt x="26065" y="30491"/>
                  </a:cubicBezTo>
                  <a:cubicBezTo>
                    <a:pt x="26065" y="30491"/>
                    <a:pt x="26065" y="30000"/>
                    <a:pt x="26065" y="30000"/>
                  </a:cubicBezTo>
                  <a:cubicBezTo>
                    <a:pt x="26065" y="30000"/>
                    <a:pt x="26065" y="30000"/>
                    <a:pt x="26065" y="30000"/>
                  </a:cubicBezTo>
                  <a:cubicBezTo>
                    <a:pt x="26065" y="30000"/>
                    <a:pt x="25573" y="29508"/>
                    <a:pt x="25573" y="29508"/>
                  </a:cubicBezTo>
                  <a:cubicBezTo>
                    <a:pt x="25573" y="29508"/>
                    <a:pt x="25573" y="29508"/>
                    <a:pt x="25573" y="29508"/>
                  </a:cubicBezTo>
                  <a:cubicBezTo>
                    <a:pt x="14262" y="18196"/>
                    <a:pt x="14262" y="18196"/>
                    <a:pt x="14262" y="18196"/>
                  </a:cubicBezTo>
                  <a:cubicBezTo>
                    <a:pt x="24590" y="9344"/>
                    <a:pt x="24590" y="9344"/>
                    <a:pt x="24590" y="9344"/>
                  </a:cubicBezTo>
                  <a:cubicBezTo>
                    <a:pt x="33934" y="22131"/>
                    <a:pt x="33934" y="22131"/>
                    <a:pt x="33934" y="22131"/>
                  </a:cubicBezTo>
                  <a:cubicBezTo>
                    <a:pt x="33934" y="22131"/>
                    <a:pt x="33934" y="22131"/>
                    <a:pt x="33934" y="22131"/>
                  </a:cubicBezTo>
                  <a:cubicBezTo>
                    <a:pt x="33934" y="22131"/>
                    <a:pt x="33934" y="22131"/>
                    <a:pt x="33934" y="22622"/>
                  </a:cubicBezTo>
                  <a:cubicBezTo>
                    <a:pt x="33934" y="22622"/>
                    <a:pt x="34426" y="22622"/>
                    <a:pt x="34426" y="22622"/>
                  </a:cubicBezTo>
                  <a:cubicBezTo>
                    <a:pt x="34426" y="22622"/>
                    <a:pt x="34426" y="22622"/>
                    <a:pt x="34426" y="22622"/>
                  </a:cubicBezTo>
                  <a:cubicBezTo>
                    <a:pt x="34426" y="22622"/>
                    <a:pt x="34426" y="22622"/>
                    <a:pt x="34426" y="22622"/>
                  </a:cubicBezTo>
                  <a:cubicBezTo>
                    <a:pt x="34426" y="22622"/>
                    <a:pt x="34918" y="22622"/>
                    <a:pt x="34918" y="22622"/>
                  </a:cubicBezTo>
                  <a:cubicBezTo>
                    <a:pt x="34918" y="22622"/>
                    <a:pt x="34918" y="22622"/>
                    <a:pt x="34918" y="22622"/>
                  </a:cubicBezTo>
                  <a:cubicBezTo>
                    <a:pt x="35409" y="22622"/>
                    <a:pt x="35409" y="22622"/>
                    <a:pt x="35409" y="22622"/>
                  </a:cubicBezTo>
                  <a:cubicBezTo>
                    <a:pt x="35409" y="22622"/>
                    <a:pt x="35409" y="22622"/>
                    <a:pt x="35409" y="22622"/>
                  </a:cubicBezTo>
                  <a:cubicBezTo>
                    <a:pt x="35409" y="22622"/>
                    <a:pt x="35409" y="22622"/>
                    <a:pt x="35409" y="22622"/>
                  </a:cubicBezTo>
                  <a:cubicBezTo>
                    <a:pt x="35409" y="22622"/>
                    <a:pt x="35409" y="22622"/>
                    <a:pt x="35409" y="22622"/>
                  </a:cubicBezTo>
                  <a:cubicBezTo>
                    <a:pt x="35901" y="22622"/>
                    <a:pt x="35901" y="22622"/>
                    <a:pt x="35901" y="22622"/>
                  </a:cubicBezTo>
                  <a:cubicBezTo>
                    <a:pt x="40819" y="19672"/>
                    <a:pt x="45245" y="17704"/>
                    <a:pt x="51147" y="16721"/>
                  </a:cubicBezTo>
                  <a:cubicBezTo>
                    <a:pt x="51147" y="16721"/>
                    <a:pt x="51147" y="16721"/>
                    <a:pt x="51147" y="16721"/>
                  </a:cubicBezTo>
                  <a:cubicBezTo>
                    <a:pt x="51147" y="16721"/>
                    <a:pt x="51639" y="16721"/>
                    <a:pt x="51639" y="16721"/>
                  </a:cubicBezTo>
                  <a:cubicBezTo>
                    <a:pt x="51639" y="16721"/>
                    <a:pt x="51639" y="16721"/>
                    <a:pt x="51639" y="16721"/>
                  </a:cubicBezTo>
                  <a:cubicBezTo>
                    <a:pt x="51639" y="16229"/>
                    <a:pt x="52131" y="16229"/>
                    <a:pt x="52131" y="16229"/>
                  </a:cubicBezTo>
                  <a:cubicBezTo>
                    <a:pt x="52131" y="16229"/>
                    <a:pt x="52131" y="16229"/>
                    <a:pt x="52131" y="16229"/>
                  </a:cubicBezTo>
                  <a:cubicBezTo>
                    <a:pt x="52131" y="16229"/>
                    <a:pt x="52131" y="15737"/>
                    <a:pt x="52131" y="15737"/>
                  </a:cubicBezTo>
                  <a:cubicBezTo>
                    <a:pt x="52131" y="15737"/>
                    <a:pt x="52131" y="15737"/>
                    <a:pt x="52131" y="15737"/>
                  </a:cubicBezTo>
                  <a:cubicBezTo>
                    <a:pt x="52131" y="15245"/>
                    <a:pt x="52131" y="15245"/>
                    <a:pt x="52131" y="15245"/>
                  </a:cubicBezTo>
                  <a:cubicBezTo>
                    <a:pt x="50655" y="0"/>
                    <a:pt x="50655" y="0"/>
                    <a:pt x="50655" y="0"/>
                  </a:cubicBezTo>
                  <a:cubicBezTo>
                    <a:pt x="63934" y="0"/>
                    <a:pt x="63934" y="0"/>
                    <a:pt x="63934" y="0"/>
                  </a:cubicBezTo>
                  <a:cubicBezTo>
                    <a:pt x="63442" y="15245"/>
                    <a:pt x="63442" y="15245"/>
                    <a:pt x="63442" y="15245"/>
                  </a:cubicBezTo>
                  <a:cubicBezTo>
                    <a:pt x="63442" y="15737"/>
                    <a:pt x="63442" y="15737"/>
                    <a:pt x="63442" y="15737"/>
                  </a:cubicBezTo>
                  <a:cubicBezTo>
                    <a:pt x="63442" y="15737"/>
                    <a:pt x="63442" y="15737"/>
                    <a:pt x="63442" y="15737"/>
                  </a:cubicBezTo>
                  <a:cubicBezTo>
                    <a:pt x="63442" y="15737"/>
                    <a:pt x="63442" y="15737"/>
                    <a:pt x="63442" y="15737"/>
                  </a:cubicBezTo>
                  <a:cubicBezTo>
                    <a:pt x="63442" y="15737"/>
                    <a:pt x="63442" y="15737"/>
                    <a:pt x="63442" y="15737"/>
                  </a:cubicBezTo>
                  <a:cubicBezTo>
                    <a:pt x="63442" y="16229"/>
                    <a:pt x="63442" y="16229"/>
                    <a:pt x="63934" y="16229"/>
                  </a:cubicBezTo>
                  <a:cubicBezTo>
                    <a:pt x="63934" y="16229"/>
                    <a:pt x="63934" y="16229"/>
                    <a:pt x="63934" y="16229"/>
                  </a:cubicBezTo>
                  <a:cubicBezTo>
                    <a:pt x="63934" y="16229"/>
                    <a:pt x="63934" y="16229"/>
                    <a:pt x="63934" y="16229"/>
                  </a:cubicBezTo>
                  <a:cubicBezTo>
                    <a:pt x="63934" y="16229"/>
                    <a:pt x="63934" y="16229"/>
                    <a:pt x="63934" y="16721"/>
                  </a:cubicBezTo>
                  <a:cubicBezTo>
                    <a:pt x="63934" y="16721"/>
                    <a:pt x="63934" y="16721"/>
                    <a:pt x="63934" y="16721"/>
                  </a:cubicBezTo>
                  <a:cubicBezTo>
                    <a:pt x="63934" y="16721"/>
                    <a:pt x="63934" y="16721"/>
                    <a:pt x="63934" y="16721"/>
                  </a:cubicBezTo>
                  <a:cubicBezTo>
                    <a:pt x="64426" y="16721"/>
                    <a:pt x="64426" y="16721"/>
                    <a:pt x="64426" y="16721"/>
                  </a:cubicBezTo>
                  <a:cubicBezTo>
                    <a:pt x="64426" y="16721"/>
                    <a:pt x="64426" y="16721"/>
                    <a:pt x="64426" y="16721"/>
                  </a:cubicBezTo>
                  <a:cubicBezTo>
                    <a:pt x="64426" y="16721"/>
                    <a:pt x="64426" y="16721"/>
                    <a:pt x="64426" y="16721"/>
                  </a:cubicBezTo>
                  <a:cubicBezTo>
                    <a:pt x="64426" y="16721"/>
                    <a:pt x="64426" y="17213"/>
                    <a:pt x="64918" y="17213"/>
                  </a:cubicBezTo>
                  <a:cubicBezTo>
                    <a:pt x="64918" y="17213"/>
                    <a:pt x="64918" y="17213"/>
                    <a:pt x="64918" y="17213"/>
                  </a:cubicBezTo>
                  <a:cubicBezTo>
                    <a:pt x="70327" y="18196"/>
                    <a:pt x="75737" y="19672"/>
                    <a:pt x="80655" y="22622"/>
                  </a:cubicBezTo>
                  <a:cubicBezTo>
                    <a:pt x="80655" y="22622"/>
                    <a:pt x="80655" y="23114"/>
                    <a:pt x="80655" y="23114"/>
                  </a:cubicBezTo>
                  <a:cubicBezTo>
                    <a:pt x="80655" y="23114"/>
                    <a:pt x="80655" y="23114"/>
                    <a:pt x="81147" y="23114"/>
                  </a:cubicBezTo>
                  <a:cubicBezTo>
                    <a:pt x="81147" y="23114"/>
                    <a:pt x="81147" y="23114"/>
                    <a:pt x="81147" y="23114"/>
                  </a:cubicBezTo>
                  <a:cubicBezTo>
                    <a:pt x="81639" y="23114"/>
                    <a:pt x="81639" y="23114"/>
                    <a:pt x="82131" y="22622"/>
                  </a:cubicBezTo>
                  <a:cubicBezTo>
                    <a:pt x="82131" y="22622"/>
                    <a:pt x="82131" y="22622"/>
                    <a:pt x="82131" y="22622"/>
                  </a:cubicBezTo>
                  <a:cubicBezTo>
                    <a:pt x="82131" y="22622"/>
                    <a:pt x="82622" y="22622"/>
                    <a:pt x="82622" y="22622"/>
                  </a:cubicBezTo>
                  <a:cubicBezTo>
                    <a:pt x="82622" y="22131"/>
                    <a:pt x="82622" y="22131"/>
                    <a:pt x="82622" y="22131"/>
                  </a:cubicBezTo>
                  <a:cubicBezTo>
                    <a:pt x="90983" y="9836"/>
                    <a:pt x="90983" y="9836"/>
                    <a:pt x="90983" y="9836"/>
                  </a:cubicBezTo>
                  <a:cubicBezTo>
                    <a:pt x="101803" y="19180"/>
                    <a:pt x="101803" y="19180"/>
                    <a:pt x="101803" y="19180"/>
                  </a:cubicBezTo>
                  <a:cubicBezTo>
                    <a:pt x="91475" y="30000"/>
                    <a:pt x="91475" y="30000"/>
                    <a:pt x="91475" y="30000"/>
                  </a:cubicBezTo>
                  <a:cubicBezTo>
                    <a:pt x="91475" y="30000"/>
                    <a:pt x="91475" y="30000"/>
                    <a:pt x="91475" y="30000"/>
                  </a:cubicBezTo>
                  <a:cubicBezTo>
                    <a:pt x="91475" y="30000"/>
                    <a:pt x="91475" y="30000"/>
                    <a:pt x="91475" y="30000"/>
                  </a:cubicBezTo>
                  <a:cubicBezTo>
                    <a:pt x="91475" y="30491"/>
                    <a:pt x="91475" y="30491"/>
                    <a:pt x="91475" y="30491"/>
                  </a:cubicBezTo>
                  <a:cubicBezTo>
                    <a:pt x="91475" y="30491"/>
                    <a:pt x="91475" y="30491"/>
                    <a:pt x="90983" y="30491"/>
                  </a:cubicBezTo>
                  <a:cubicBezTo>
                    <a:pt x="90983" y="30491"/>
                    <a:pt x="90983" y="30491"/>
                    <a:pt x="90983" y="30983"/>
                  </a:cubicBezTo>
                  <a:cubicBezTo>
                    <a:pt x="90983" y="30983"/>
                    <a:pt x="90983" y="30983"/>
                    <a:pt x="90983" y="30983"/>
                  </a:cubicBezTo>
                  <a:cubicBezTo>
                    <a:pt x="90983" y="30983"/>
                    <a:pt x="90983" y="30983"/>
                    <a:pt x="90983" y="30983"/>
                  </a:cubicBezTo>
                  <a:cubicBezTo>
                    <a:pt x="90983" y="30983"/>
                    <a:pt x="90983" y="31475"/>
                    <a:pt x="91475" y="31475"/>
                  </a:cubicBezTo>
                  <a:cubicBezTo>
                    <a:pt x="91475" y="31475"/>
                    <a:pt x="91475" y="31475"/>
                    <a:pt x="91475" y="31475"/>
                  </a:cubicBezTo>
                  <a:cubicBezTo>
                    <a:pt x="91475" y="31475"/>
                    <a:pt x="91475" y="31475"/>
                    <a:pt x="91475" y="31475"/>
                  </a:cubicBezTo>
                  <a:cubicBezTo>
                    <a:pt x="91475" y="31475"/>
                    <a:pt x="91475" y="31967"/>
                    <a:pt x="91475" y="31967"/>
                  </a:cubicBezTo>
                  <a:cubicBezTo>
                    <a:pt x="91475" y="31967"/>
                    <a:pt x="91475" y="31967"/>
                    <a:pt x="91475" y="31967"/>
                  </a:cubicBezTo>
                  <a:cubicBezTo>
                    <a:pt x="91475" y="31967"/>
                    <a:pt x="91475" y="31967"/>
                    <a:pt x="91475" y="31967"/>
                  </a:cubicBezTo>
                  <a:cubicBezTo>
                    <a:pt x="95409" y="36393"/>
                    <a:pt x="98360" y="40819"/>
                    <a:pt x="100327" y="46721"/>
                  </a:cubicBezTo>
                  <a:cubicBezTo>
                    <a:pt x="100327" y="46721"/>
                    <a:pt x="100327" y="46721"/>
                    <a:pt x="100819" y="46721"/>
                  </a:cubicBezTo>
                  <a:cubicBezTo>
                    <a:pt x="100819" y="46721"/>
                    <a:pt x="100819" y="46721"/>
                    <a:pt x="100819" y="46721"/>
                  </a:cubicBezTo>
                  <a:cubicBezTo>
                    <a:pt x="100819" y="46721"/>
                    <a:pt x="100819" y="46721"/>
                    <a:pt x="100819" y="46721"/>
                  </a:cubicBezTo>
                  <a:cubicBezTo>
                    <a:pt x="100819" y="46721"/>
                    <a:pt x="100819" y="46721"/>
                    <a:pt x="100819" y="46721"/>
                  </a:cubicBezTo>
                  <a:cubicBezTo>
                    <a:pt x="100819" y="46721"/>
                    <a:pt x="100819" y="46721"/>
                    <a:pt x="100819" y="47213"/>
                  </a:cubicBezTo>
                  <a:cubicBezTo>
                    <a:pt x="100819" y="47213"/>
                    <a:pt x="100819" y="47213"/>
                    <a:pt x="100819" y="47213"/>
                  </a:cubicBezTo>
                  <a:cubicBezTo>
                    <a:pt x="100819" y="47213"/>
                    <a:pt x="100819" y="47213"/>
                    <a:pt x="100819" y="47213"/>
                  </a:cubicBezTo>
                  <a:cubicBezTo>
                    <a:pt x="101311" y="47213"/>
                    <a:pt x="101311" y="47213"/>
                    <a:pt x="101311" y="47213"/>
                  </a:cubicBezTo>
                  <a:cubicBezTo>
                    <a:pt x="101311" y="47213"/>
                    <a:pt x="101311" y="47213"/>
                    <a:pt x="101311" y="47213"/>
                  </a:cubicBezTo>
                  <a:cubicBezTo>
                    <a:pt x="101311" y="47213"/>
                    <a:pt x="101311" y="47213"/>
                    <a:pt x="101311" y="47213"/>
                  </a:cubicBezTo>
                  <a:cubicBezTo>
                    <a:pt x="101311" y="47213"/>
                    <a:pt x="101311" y="47213"/>
                    <a:pt x="101311" y="47213"/>
                  </a:cubicBezTo>
                  <a:cubicBezTo>
                    <a:pt x="101803" y="47213"/>
                    <a:pt x="101803" y="47213"/>
                    <a:pt x="101803" y="47213"/>
                  </a:cubicBezTo>
                  <a:cubicBezTo>
                    <a:pt x="101803" y="47213"/>
                    <a:pt x="101803" y="47213"/>
                    <a:pt x="101803" y="47213"/>
                  </a:cubicBezTo>
                  <a:cubicBezTo>
                    <a:pt x="101803" y="47213"/>
                    <a:pt x="101803" y="47213"/>
                    <a:pt x="101803" y="47213"/>
                  </a:cubicBezTo>
                  <a:cubicBezTo>
                    <a:pt x="102295" y="47213"/>
                    <a:pt x="102295" y="47213"/>
                    <a:pt x="102295" y="47213"/>
                  </a:cubicBezTo>
                  <a:cubicBezTo>
                    <a:pt x="117049" y="43770"/>
                    <a:pt x="117049" y="43770"/>
                    <a:pt x="117049" y="43770"/>
                  </a:cubicBezTo>
                  <a:cubicBezTo>
                    <a:pt x="120000" y="57540"/>
                    <a:pt x="120000" y="57540"/>
                    <a:pt x="120000" y="57540"/>
                  </a:cubicBezTo>
                  <a:cubicBezTo>
                    <a:pt x="104754" y="58524"/>
                    <a:pt x="104754" y="58524"/>
                    <a:pt x="104754" y="58524"/>
                  </a:cubicBezTo>
                  <a:cubicBezTo>
                    <a:pt x="104754" y="58524"/>
                    <a:pt x="104754" y="59016"/>
                    <a:pt x="104754" y="59016"/>
                  </a:cubicBezTo>
                  <a:cubicBezTo>
                    <a:pt x="104754" y="59016"/>
                    <a:pt x="104262" y="59016"/>
                    <a:pt x="104262" y="59016"/>
                  </a:cubicBezTo>
                  <a:cubicBezTo>
                    <a:pt x="104262" y="59016"/>
                    <a:pt x="104262" y="59016"/>
                    <a:pt x="104262" y="59016"/>
                  </a:cubicBezTo>
                  <a:cubicBezTo>
                    <a:pt x="104262" y="59016"/>
                    <a:pt x="103770" y="59016"/>
                    <a:pt x="103770" y="59508"/>
                  </a:cubicBezTo>
                  <a:cubicBezTo>
                    <a:pt x="103770" y="59508"/>
                    <a:pt x="103770" y="59508"/>
                    <a:pt x="103770" y="59508"/>
                  </a:cubicBezTo>
                  <a:cubicBezTo>
                    <a:pt x="103770" y="59508"/>
                    <a:pt x="103770" y="59508"/>
                    <a:pt x="103770" y="60000"/>
                  </a:cubicBezTo>
                  <a:cubicBezTo>
                    <a:pt x="103770" y="60000"/>
                    <a:pt x="103770" y="60000"/>
                    <a:pt x="103770" y="60000"/>
                  </a:cubicBezTo>
                  <a:cubicBezTo>
                    <a:pt x="103770" y="60000"/>
                    <a:pt x="103770" y="60491"/>
                    <a:pt x="103770" y="60491"/>
                  </a:cubicBezTo>
                  <a:cubicBezTo>
                    <a:pt x="103770" y="65901"/>
                    <a:pt x="103278" y="71311"/>
                    <a:pt x="101311" y="76721"/>
                  </a:cubicBezTo>
                  <a:cubicBezTo>
                    <a:pt x="101311" y="76721"/>
                    <a:pt x="101311" y="76721"/>
                    <a:pt x="101311" y="76721"/>
                  </a:cubicBezTo>
                  <a:cubicBezTo>
                    <a:pt x="101311" y="77213"/>
                    <a:pt x="101311" y="77213"/>
                    <a:pt x="101311" y="77213"/>
                  </a:cubicBezTo>
                  <a:cubicBezTo>
                    <a:pt x="101311" y="77213"/>
                    <a:pt x="101311" y="77213"/>
                    <a:pt x="101311" y="77213"/>
                  </a:cubicBezTo>
                  <a:cubicBezTo>
                    <a:pt x="101311" y="77213"/>
                    <a:pt x="101311" y="77213"/>
                    <a:pt x="101311" y="77704"/>
                  </a:cubicBezTo>
                  <a:cubicBezTo>
                    <a:pt x="101311" y="77704"/>
                    <a:pt x="101311" y="77704"/>
                    <a:pt x="101311" y="77704"/>
                  </a:cubicBezTo>
                  <a:cubicBezTo>
                    <a:pt x="101311" y="77704"/>
                    <a:pt x="101311" y="77704"/>
                    <a:pt x="101311" y="77704"/>
                  </a:cubicBezTo>
                  <a:cubicBezTo>
                    <a:pt x="101311" y="77704"/>
                    <a:pt x="101803" y="78196"/>
                    <a:pt x="101803" y="78196"/>
                  </a:cubicBezTo>
                  <a:cubicBezTo>
                    <a:pt x="101803" y="78196"/>
                    <a:pt x="101803" y="78196"/>
                    <a:pt x="101803" y="78196"/>
                  </a:cubicBezTo>
                  <a:cubicBezTo>
                    <a:pt x="101803" y="78196"/>
                    <a:pt x="101803" y="78196"/>
                    <a:pt x="101803" y="78196"/>
                  </a:cubicBezTo>
                  <a:cubicBezTo>
                    <a:pt x="101803" y="78196"/>
                    <a:pt x="101803" y="78196"/>
                    <a:pt x="101803" y="78196"/>
                  </a:cubicBezTo>
                  <a:cubicBezTo>
                    <a:pt x="101803" y="78196"/>
                    <a:pt x="101803" y="78196"/>
                    <a:pt x="101803" y="78196"/>
                  </a:cubicBezTo>
                  <a:cubicBezTo>
                    <a:pt x="101803" y="78196"/>
                    <a:pt x="101803" y="78196"/>
                    <a:pt x="101803" y="78196"/>
                  </a:cubicBezTo>
                  <a:cubicBezTo>
                    <a:pt x="101803" y="78688"/>
                    <a:pt x="102295" y="78688"/>
                    <a:pt x="102295" y="78688"/>
                  </a:cubicBezTo>
                  <a:cubicBezTo>
                    <a:pt x="102295" y="78688"/>
                    <a:pt x="102295" y="78688"/>
                    <a:pt x="102295" y="78688"/>
                  </a:cubicBezTo>
                  <a:cubicBezTo>
                    <a:pt x="116065" y="85573"/>
                    <a:pt x="116065" y="85573"/>
                    <a:pt x="116065" y="85573"/>
                  </a:cubicBezTo>
                  <a:cubicBezTo>
                    <a:pt x="110163" y="97377"/>
                    <a:pt x="110163" y="97377"/>
                    <a:pt x="110163" y="97377"/>
                  </a:cubicBezTo>
                  <a:cubicBezTo>
                    <a:pt x="97377" y="88524"/>
                    <a:pt x="97377" y="88524"/>
                    <a:pt x="97377" y="88524"/>
                  </a:cubicBezTo>
                  <a:cubicBezTo>
                    <a:pt x="96885" y="88524"/>
                    <a:pt x="96885" y="88524"/>
                    <a:pt x="96885" y="88524"/>
                  </a:cubicBezTo>
                  <a:cubicBezTo>
                    <a:pt x="96885" y="88524"/>
                    <a:pt x="96885" y="88524"/>
                    <a:pt x="96885" y="88524"/>
                  </a:cubicBezTo>
                  <a:cubicBezTo>
                    <a:pt x="96393" y="88524"/>
                    <a:pt x="96393" y="88524"/>
                    <a:pt x="96393" y="88524"/>
                  </a:cubicBezTo>
                  <a:cubicBezTo>
                    <a:pt x="96393" y="88524"/>
                    <a:pt x="96393" y="88524"/>
                    <a:pt x="95901" y="88524"/>
                  </a:cubicBezTo>
                  <a:cubicBezTo>
                    <a:pt x="95901" y="88524"/>
                    <a:pt x="95901" y="88524"/>
                    <a:pt x="95901" y="88524"/>
                  </a:cubicBezTo>
                  <a:cubicBezTo>
                    <a:pt x="95901" y="88524"/>
                    <a:pt x="95901" y="88524"/>
                    <a:pt x="95409" y="88524"/>
                  </a:cubicBezTo>
                  <a:cubicBezTo>
                    <a:pt x="95409" y="88524"/>
                    <a:pt x="95409" y="88524"/>
                    <a:pt x="95409" y="88524"/>
                  </a:cubicBezTo>
                  <a:cubicBezTo>
                    <a:pt x="95409" y="88524"/>
                    <a:pt x="95409" y="89016"/>
                    <a:pt x="94918" y="89016"/>
                  </a:cubicBezTo>
                  <a:cubicBezTo>
                    <a:pt x="92950" y="91475"/>
                    <a:pt x="90983" y="93934"/>
                    <a:pt x="88032" y="95901"/>
                  </a:cubicBezTo>
                  <a:cubicBezTo>
                    <a:pt x="88032" y="95901"/>
                    <a:pt x="88032" y="95901"/>
                    <a:pt x="88032" y="95901"/>
                  </a:cubicBezTo>
                  <a:cubicBezTo>
                    <a:pt x="88032" y="95901"/>
                    <a:pt x="88032" y="95901"/>
                    <a:pt x="88032" y="95901"/>
                  </a:cubicBezTo>
                  <a:cubicBezTo>
                    <a:pt x="86557" y="97377"/>
                    <a:pt x="85081" y="98360"/>
                    <a:pt x="83114" y="99344"/>
                  </a:cubicBezTo>
                  <a:cubicBezTo>
                    <a:pt x="83114" y="99344"/>
                    <a:pt x="83114" y="99836"/>
                    <a:pt x="83114" y="99836"/>
                  </a:cubicBezTo>
                  <a:cubicBezTo>
                    <a:pt x="82622" y="99836"/>
                    <a:pt x="82622" y="99836"/>
                    <a:pt x="82622" y="99836"/>
                  </a:cubicBezTo>
                  <a:cubicBezTo>
                    <a:pt x="82622" y="99836"/>
                    <a:pt x="82622" y="99836"/>
                    <a:pt x="82622" y="100327"/>
                  </a:cubicBezTo>
                  <a:cubicBezTo>
                    <a:pt x="82622" y="100327"/>
                    <a:pt x="82622" y="100327"/>
                    <a:pt x="82622" y="100327"/>
                  </a:cubicBezTo>
                  <a:cubicBezTo>
                    <a:pt x="82622" y="100327"/>
                    <a:pt x="82622" y="100819"/>
                    <a:pt x="82131" y="100819"/>
                  </a:cubicBezTo>
                  <a:cubicBezTo>
                    <a:pt x="82131" y="100819"/>
                    <a:pt x="82131" y="100819"/>
                    <a:pt x="82131" y="100819"/>
                  </a:cubicBezTo>
                  <a:cubicBezTo>
                    <a:pt x="82131" y="101311"/>
                    <a:pt x="82622" y="101311"/>
                    <a:pt x="82622" y="101311"/>
                  </a:cubicBezTo>
                  <a:cubicBezTo>
                    <a:pt x="82622" y="101311"/>
                    <a:pt x="82622" y="101311"/>
                    <a:pt x="82622" y="101311"/>
                  </a:cubicBezTo>
                  <a:cubicBezTo>
                    <a:pt x="89508" y="115573"/>
                    <a:pt x="89508" y="115573"/>
                    <a:pt x="89508" y="115573"/>
                  </a:cubicBezTo>
                  <a:cubicBezTo>
                    <a:pt x="76721" y="120000"/>
                    <a:pt x="76721" y="120000"/>
                    <a:pt x="76721" y="120000"/>
                  </a:cubicBezTo>
                  <a:cubicBezTo>
                    <a:pt x="72295" y="105245"/>
                    <a:pt x="72295" y="105245"/>
                    <a:pt x="72295" y="105245"/>
                  </a:cubicBezTo>
                  <a:cubicBezTo>
                    <a:pt x="72295" y="105245"/>
                    <a:pt x="71803" y="105245"/>
                    <a:pt x="71803" y="105245"/>
                  </a:cubicBezTo>
                  <a:cubicBezTo>
                    <a:pt x="71803" y="104754"/>
                    <a:pt x="71803" y="104754"/>
                    <a:pt x="71803" y="104754"/>
                  </a:cubicBezTo>
                  <a:cubicBezTo>
                    <a:pt x="71803" y="104754"/>
                    <a:pt x="71803" y="104754"/>
                    <a:pt x="71803" y="104754"/>
                  </a:cubicBezTo>
                  <a:cubicBezTo>
                    <a:pt x="71803" y="104754"/>
                    <a:pt x="71311" y="104262"/>
                    <a:pt x="71311" y="104262"/>
                  </a:cubicBezTo>
                  <a:cubicBezTo>
                    <a:pt x="71311" y="104262"/>
                    <a:pt x="71311" y="104262"/>
                    <a:pt x="71311" y="104262"/>
                  </a:cubicBezTo>
                  <a:cubicBezTo>
                    <a:pt x="70819" y="104262"/>
                    <a:pt x="70819" y="104262"/>
                    <a:pt x="70819" y="104262"/>
                  </a:cubicBezTo>
                  <a:cubicBezTo>
                    <a:pt x="70819" y="104262"/>
                    <a:pt x="70819" y="104262"/>
                    <a:pt x="70819" y="104262"/>
                  </a:cubicBezTo>
                  <a:cubicBezTo>
                    <a:pt x="70327" y="104262"/>
                    <a:pt x="70327" y="104262"/>
                    <a:pt x="70327" y="104262"/>
                  </a:cubicBezTo>
                  <a:cubicBezTo>
                    <a:pt x="68852" y="104262"/>
                    <a:pt x="67868" y="104754"/>
                    <a:pt x="66393" y="104754"/>
                  </a:cubicBezTo>
                  <a:cubicBezTo>
                    <a:pt x="66393" y="104754"/>
                    <a:pt x="66393" y="104754"/>
                    <a:pt x="66393" y="104754"/>
                  </a:cubicBezTo>
                  <a:cubicBezTo>
                    <a:pt x="62459" y="105245"/>
                    <a:pt x="58032" y="105245"/>
                    <a:pt x="54098" y="104262"/>
                  </a:cubicBezTo>
                  <a:cubicBezTo>
                    <a:pt x="54098" y="104262"/>
                    <a:pt x="53606" y="104262"/>
                    <a:pt x="53606" y="104262"/>
                  </a:cubicBezTo>
                  <a:cubicBezTo>
                    <a:pt x="53606" y="104262"/>
                    <a:pt x="53606" y="104262"/>
                    <a:pt x="53606" y="104262"/>
                  </a:cubicBezTo>
                  <a:cubicBezTo>
                    <a:pt x="53114" y="104262"/>
                    <a:pt x="53114" y="104262"/>
                    <a:pt x="53114" y="104262"/>
                  </a:cubicBezTo>
                  <a:cubicBezTo>
                    <a:pt x="53114" y="104262"/>
                    <a:pt x="53114" y="104262"/>
                    <a:pt x="52622" y="104262"/>
                  </a:cubicBezTo>
                  <a:cubicBezTo>
                    <a:pt x="52622" y="104262"/>
                    <a:pt x="52622" y="104262"/>
                    <a:pt x="52622" y="104754"/>
                  </a:cubicBezTo>
                  <a:cubicBezTo>
                    <a:pt x="52622" y="104754"/>
                    <a:pt x="52622" y="104754"/>
                    <a:pt x="52622" y="104754"/>
                  </a:cubicBezTo>
                  <a:cubicBezTo>
                    <a:pt x="52131" y="104754"/>
                    <a:pt x="52131" y="104754"/>
                    <a:pt x="52131" y="105245"/>
                  </a:cubicBezTo>
                  <a:cubicBezTo>
                    <a:pt x="52131" y="105245"/>
                    <a:pt x="52131" y="105245"/>
                    <a:pt x="52131" y="105245"/>
                  </a:cubicBezTo>
                  <a:cubicBezTo>
                    <a:pt x="48688" y="120000"/>
                    <a:pt x="48688" y="120000"/>
                    <a:pt x="48688" y="120000"/>
                  </a:cubicBezTo>
                  <a:cubicBezTo>
                    <a:pt x="35901" y="115081"/>
                    <a:pt x="35901" y="115081"/>
                    <a:pt x="35901" y="115081"/>
                  </a:cubicBezTo>
                  <a:cubicBezTo>
                    <a:pt x="41311" y="101311"/>
                    <a:pt x="41311" y="101311"/>
                    <a:pt x="41311" y="101311"/>
                  </a:cubicBezTo>
                  <a:cubicBezTo>
                    <a:pt x="41311" y="101311"/>
                    <a:pt x="41311" y="100819"/>
                    <a:pt x="41311" y="100819"/>
                  </a:cubicBezTo>
                  <a:cubicBezTo>
                    <a:pt x="41311" y="100819"/>
                    <a:pt x="41311" y="100819"/>
                    <a:pt x="41311" y="100819"/>
                  </a:cubicBezTo>
                  <a:cubicBezTo>
                    <a:pt x="41311" y="100327"/>
                    <a:pt x="41311" y="100327"/>
                    <a:pt x="41311" y="100327"/>
                  </a:cubicBezTo>
                  <a:cubicBezTo>
                    <a:pt x="41311" y="100327"/>
                    <a:pt x="41311" y="100327"/>
                    <a:pt x="41311" y="100327"/>
                  </a:cubicBezTo>
                  <a:cubicBezTo>
                    <a:pt x="41311" y="99836"/>
                    <a:pt x="41311" y="99836"/>
                    <a:pt x="41311" y="99836"/>
                  </a:cubicBezTo>
                  <a:cubicBezTo>
                    <a:pt x="41311" y="99836"/>
                    <a:pt x="41311" y="99836"/>
                    <a:pt x="41311" y="99836"/>
                  </a:cubicBezTo>
                  <a:cubicBezTo>
                    <a:pt x="40819" y="99344"/>
                    <a:pt x="40819" y="99344"/>
                    <a:pt x="40819" y="99344"/>
                  </a:cubicBezTo>
                  <a:cubicBezTo>
                    <a:pt x="40819" y="99344"/>
                    <a:pt x="40819" y="99344"/>
                    <a:pt x="40819" y="99344"/>
                  </a:cubicBezTo>
                  <a:cubicBezTo>
                    <a:pt x="35409" y="96393"/>
                    <a:pt x="31475" y="92950"/>
                    <a:pt x="27540" y="88524"/>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4" name="Google Shape;1614;p101"/>
            <p:cNvSpPr/>
            <p:nvPr/>
          </p:nvSpPr>
          <p:spPr>
            <a:xfrm>
              <a:off x="20043777" y="5191125"/>
              <a:ext cx="671400" cy="668400"/>
            </a:xfrm>
            <a:custGeom>
              <a:rect b="b" l="l" r="r" t="t"/>
              <a:pathLst>
                <a:path extrusionOk="0" h="120000" w="120000">
                  <a:moveTo>
                    <a:pt x="2264" y="59428"/>
                  </a:moveTo>
                  <a:cubicBezTo>
                    <a:pt x="3396" y="92571"/>
                    <a:pt x="29433" y="118857"/>
                    <a:pt x="61132" y="120000"/>
                  </a:cubicBezTo>
                  <a:cubicBezTo>
                    <a:pt x="62264" y="120000"/>
                    <a:pt x="64528" y="120000"/>
                    <a:pt x="65660" y="120000"/>
                  </a:cubicBezTo>
                  <a:cubicBezTo>
                    <a:pt x="96226" y="117714"/>
                    <a:pt x="120000" y="92571"/>
                    <a:pt x="117735" y="60571"/>
                  </a:cubicBezTo>
                  <a:cubicBezTo>
                    <a:pt x="116603" y="28571"/>
                    <a:pt x="90566" y="2285"/>
                    <a:pt x="58867" y="1142"/>
                  </a:cubicBezTo>
                  <a:cubicBezTo>
                    <a:pt x="26037" y="0"/>
                    <a:pt x="0" y="26285"/>
                    <a:pt x="2264" y="59428"/>
                  </a:cubicBezTo>
                  <a:close/>
                  <a:moveTo>
                    <a:pt x="110943" y="60571"/>
                  </a:moveTo>
                  <a:cubicBezTo>
                    <a:pt x="110943" y="69714"/>
                    <a:pt x="109811" y="76571"/>
                    <a:pt x="106415" y="84571"/>
                  </a:cubicBezTo>
                  <a:cubicBezTo>
                    <a:pt x="88301" y="86857"/>
                    <a:pt x="69056" y="78857"/>
                    <a:pt x="56603" y="62857"/>
                  </a:cubicBezTo>
                  <a:cubicBezTo>
                    <a:pt x="45283" y="46857"/>
                    <a:pt x="41886" y="26285"/>
                    <a:pt x="49811" y="8000"/>
                  </a:cubicBezTo>
                  <a:cubicBezTo>
                    <a:pt x="52075" y="8000"/>
                    <a:pt x="53207" y="8000"/>
                    <a:pt x="54339" y="8000"/>
                  </a:cubicBezTo>
                  <a:cubicBezTo>
                    <a:pt x="56603" y="8000"/>
                    <a:pt x="57735" y="8000"/>
                    <a:pt x="58867" y="8000"/>
                  </a:cubicBezTo>
                  <a:cubicBezTo>
                    <a:pt x="86037" y="9142"/>
                    <a:pt x="109811" y="32000"/>
                    <a:pt x="110943" y="60571"/>
                  </a:cubicBezTo>
                  <a:close/>
                  <a:moveTo>
                    <a:pt x="9056" y="59428"/>
                  </a:moveTo>
                  <a:cubicBezTo>
                    <a:pt x="7924" y="36571"/>
                    <a:pt x="21509" y="17142"/>
                    <a:pt x="41886" y="10285"/>
                  </a:cubicBezTo>
                  <a:cubicBezTo>
                    <a:pt x="35094" y="28571"/>
                    <a:pt x="38490" y="50285"/>
                    <a:pt x="50943" y="67428"/>
                  </a:cubicBezTo>
                  <a:cubicBezTo>
                    <a:pt x="63396" y="83428"/>
                    <a:pt x="82641" y="92571"/>
                    <a:pt x="101886" y="91428"/>
                  </a:cubicBezTo>
                  <a:cubicBezTo>
                    <a:pt x="101886" y="91428"/>
                    <a:pt x="103018" y="91428"/>
                    <a:pt x="103018" y="91428"/>
                  </a:cubicBezTo>
                  <a:cubicBezTo>
                    <a:pt x="93962" y="105142"/>
                    <a:pt x="79245" y="113142"/>
                    <a:pt x="61132" y="113142"/>
                  </a:cubicBezTo>
                  <a:cubicBezTo>
                    <a:pt x="33962" y="112000"/>
                    <a:pt x="10188" y="88000"/>
                    <a:pt x="9056" y="59428"/>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5" name="Google Shape;1615;p101"/>
            <p:cNvSpPr/>
            <p:nvPr/>
          </p:nvSpPr>
          <p:spPr>
            <a:xfrm>
              <a:off x="19357977" y="5038725"/>
              <a:ext cx="1623900" cy="2186100"/>
            </a:xfrm>
            <a:custGeom>
              <a:rect b="b" l="l" r="r" t="t"/>
              <a:pathLst>
                <a:path extrusionOk="0" h="120000" w="120000">
                  <a:moveTo>
                    <a:pt x="469" y="0"/>
                  </a:moveTo>
                  <a:lnTo>
                    <a:pt x="120000" y="27538"/>
                  </a:lnTo>
                  <a:lnTo>
                    <a:pt x="120000" y="120000"/>
                  </a:lnTo>
                  <a:lnTo>
                    <a:pt x="0" y="85838"/>
                  </a:lnTo>
                  <a:lnTo>
                    <a:pt x="469"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6" name="Google Shape;1616;p101"/>
            <p:cNvSpPr/>
            <p:nvPr/>
          </p:nvSpPr>
          <p:spPr>
            <a:xfrm>
              <a:off x="19338927" y="5019675"/>
              <a:ext cx="1662000" cy="2224200"/>
            </a:xfrm>
            <a:custGeom>
              <a:rect b="b" l="l" r="r" t="t"/>
              <a:pathLst>
                <a:path extrusionOk="0" h="120000" w="120000">
                  <a:moveTo>
                    <a:pt x="118625" y="119999"/>
                  </a:moveTo>
                  <a:cubicBezTo>
                    <a:pt x="118167" y="119999"/>
                    <a:pt x="118167" y="119999"/>
                    <a:pt x="117709" y="119999"/>
                  </a:cubicBezTo>
                  <a:cubicBezTo>
                    <a:pt x="916" y="86400"/>
                    <a:pt x="916" y="86400"/>
                    <a:pt x="916" y="86400"/>
                  </a:cubicBezTo>
                  <a:cubicBezTo>
                    <a:pt x="458" y="86057"/>
                    <a:pt x="0" y="85714"/>
                    <a:pt x="0" y="85371"/>
                  </a:cubicBezTo>
                  <a:cubicBezTo>
                    <a:pt x="458" y="1028"/>
                    <a:pt x="458" y="1028"/>
                    <a:pt x="458" y="1028"/>
                  </a:cubicBezTo>
                  <a:cubicBezTo>
                    <a:pt x="458" y="685"/>
                    <a:pt x="916" y="342"/>
                    <a:pt x="916" y="0"/>
                  </a:cubicBezTo>
                  <a:cubicBezTo>
                    <a:pt x="1374" y="0"/>
                    <a:pt x="1832" y="0"/>
                    <a:pt x="2290" y="0"/>
                  </a:cubicBezTo>
                  <a:cubicBezTo>
                    <a:pt x="119083" y="27085"/>
                    <a:pt x="119083" y="27085"/>
                    <a:pt x="119083" y="27085"/>
                  </a:cubicBezTo>
                  <a:cubicBezTo>
                    <a:pt x="119541" y="27428"/>
                    <a:pt x="120000" y="27771"/>
                    <a:pt x="120000" y="28114"/>
                  </a:cubicBezTo>
                  <a:cubicBezTo>
                    <a:pt x="120000" y="118971"/>
                    <a:pt x="120000" y="118971"/>
                    <a:pt x="120000" y="118971"/>
                  </a:cubicBezTo>
                  <a:cubicBezTo>
                    <a:pt x="120000" y="119314"/>
                    <a:pt x="119541" y="119657"/>
                    <a:pt x="119083" y="119999"/>
                  </a:cubicBezTo>
                  <a:cubicBezTo>
                    <a:pt x="119083" y="119999"/>
                    <a:pt x="118625" y="119999"/>
                    <a:pt x="118625" y="119999"/>
                  </a:cubicBezTo>
                  <a:close/>
                  <a:moveTo>
                    <a:pt x="2748" y="84685"/>
                  </a:moveTo>
                  <a:cubicBezTo>
                    <a:pt x="117251" y="117599"/>
                    <a:pt x="117251" y="117599"/>
                    <a:pt x="117251" y="117599"/>
                  </a:cubicBezTo>
                  <a:cubicBezTo>
                    <a:pt x="117251" y="28799"/>
                    <a:pt x="117251" y="28799"/>
                    <a:pt x="117251" y="28799"/>
                  </a:cubicBezTo>
                  <a:cubicBezTo>
                    <a:pt x="3206" y="2400"/>
                    <a:pt x="3206" y="2400"/>
                    <a:pt x="3206" y="2400"/>
                  </a:cubicBezTo>
                  <a:lnTo>
                    <a:pt x="2748" y="84685"/>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7" name="Google Shape;1617;p101"/>
            <p:cNvSpPr/>
            <p:nvPr/>
          </p:nvSpPr>
          <p:spPr>
            <a:xfrm>
              <a:off x="20981988" y="4822825"/>
              <a:ext cx="927000" cy="2414700"/>
            </a:xfrm>
            <a:custGeom>
              <a:rect b="b" l="l" r="r" t="t"/>
              <a:pathLst>
                <a:path extrusionOk="0" h="120000" w="120000">
                  <a:moveTo>
                    <a:pt x="0" y="36291"/>
                  </a:moveTo>
                  <a:lnTo>
                    <a:pt x="0" y="120000"/>
                  </a:lnTo>
                  <a:lnTo>
                    <a:pt x="119999" y="66035"/>
                  </a:lnTo>
                  <a:lnTo>
                    <a:pt x="119178" y="0"/>
                  </a:lnTo>
                  <a:lnTo>
                    <a:pt x="0" y="36291"/>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8" name="Google Shape;1618;p101"/>
            <p:cNvSpPr/>
            <p:nvPr/>
          </p:nvSpPr>
          <p:spPr>
            <a:xfrm>
              <a:off x="20962938" y="4803775"/>
              <a:ext cx="965100" cy="2452800"/>
            </a:xfrm>
            <a:custGeom>
              <a:rect b="b" l="l" r="r" t="t"/>
              <a:pathLst>
                <a:path extrusionOk="0" h="120000" w="120000">
                  <a:moveTo>
                    <a:pt x="2368" y="120000"/>
                  </a:moveTo>
                  <a:cubicBezTo>
                    <a:pt x="1578" y="120000"/>
                    <a:pt x="1578" y="120000"/>
                    <a:pt x="789" y="120000"/>
                  </a:cubicBezTo>
                  <a:cubicBezTo>
                    <a:pt x="0" y="119689"/>
                    <a:pt x="0" y="119378"/>
                    <a:pt x="0" y="119067"/>
                  </a:cubicBezTo>
                  <a:cubicBezTo>
                    <a:pt x="0" y="36683"/>
                    <a:pt x="0" y="36683"/>
                    <a:pt x="0" y="36683"/>
                  </a:cubicBezTo>
                  <a:cubicBezTo>
                    <a:pt x="0" y="36373"/>
                    <a:pt x="0" y="36062"/>
                    <a:pt x="789" y="36062"/>
                  </a:cubicBezTo>
                  <a:cubicBezTo>
                    <a:pt x="116052" y="310"/>
                    <a:pt x="116052" y="310"/>
                    <a:pt x="116052" y="310"/>
                  </a:cubicBezTo>
                  <a:cubicBezTo>
                    <a:pt x="116842" y="0"/>
                    <a:pt x="117631" y="0"/>
                    <a:pt x="118421" y="0"/>
                  </a:cubicBezTo>
                  <a:cubicBezTo>
                    <a:pt x="119210" y="310"/>
                    <a:pt x="119210" y="621"/>
                    <a:pt x="119210" y="932"/>
                  </a:cubicBezTo>
                  <a:cubicBezTo>
                    <a:pt x="120000" y="65906"/>
                    <a:pt x="120000" y="65906"/>
                    <a:pt x="120000" y="65906"/>
                  </a:cubicBezTo>
                  <a:cubicBezTo>
                    <a:pt x="120000" y="66217"/>
                    <a:pt x="120000" y="66217"/>
                    <a:pt x="119210" y="66528"/>
                  </a:cubicBezTo>
                  <a:cubicBezTo>
                    <a:pt x="3947" y="119689"/>
                    <a:pt x="3947" y="119689"/>
                    <a:pt x="3947" y="119689"/>
                  </a:cubicBezTo>
                  <a:cubicBezTo>
                    <a:pt x="3157" y="119689"/>
                    <a:pt x="2368" y="120000"/>
                    <a:pt x="2368" y="120000"/>
                  </a:cubicBezTo>
                  <a:close/>
                  <a:moveTo>
                    <a:pt x="4736" y="36994"/>
                  </a:moveTo>
                  <a:cubicBezTo>
                    <a:pt x="4736" y="116580"/>
                    <a:pt x="4736" y="116580"/>
                    <a:pt x="4736" y="116580"/>
                  </a:cubicBezTo>
                  <a:cubicBezTo>
                    <a:pt x="115263" y="65595"/>
                    <a:pt x="115263" y="65595"/>
                    <a:pt x="115263" y="65595"/>
                  </a:cubicBezTo>
                  <a:cubicBezTo>
                    <a:pt x="114473" y="2797"/>
                    <a:pt x="114473" y="2797"/>
                    <a:pt x="114473" y="2797"/>
                  </a:cubicBezTo>
                  <a:lnTo>
                    <a:pt x="4736" y="36994"/>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19" name="Google Shape;1619;p101"/>
            <p:cNvSpPr/>
            <p:nvPr/>
          </p:nvSpPr>
          <p:spPr>
            <a:xfrm>
              <a:off x="20981988" y="4810125"/>
              <a:ext cx="1225500" cy="1398600"/>
            </a:xfrm>
            <a:custGeom>
              <a:rect b="b" l="l" r="r" t="t"/>
              <a:pathLst>
                <a:path extrusionOk="0" h="120000" w="120000">
                  <a:moveTo>
                    <a:pt x="120000" y="40862"/>
                  </a:moveTo>
                  <a:lnTo>
                    <a:pt x="25492" y="120000"/>
                  </a:lnTo>
                  <a:lnTo>
                    <a:pt x="0" y="62656"/>
                  </a:lnTo>
                  <a:lnTo>
                    <a:pt x="90155" y="0"/>
                  </a:lnTo>
                  <a:lnTo>
                    <a:pt x="120000" y="40862"/>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0" name="Google Shape;1620;p101"/>
            <p:cNvSpPr/>
            <p:nvPr/>
          </p:nvSpPr>
          <p:spPr>
            <a:xfrm>
              <a:off x="20962938" y="4791075"/>
              <a:ext cx="1263600" cy="1436700"/>
            </a:xfrm>
            <a:custGeom>
              <a:rect b="b" l="l" r="r" t="t"/>
              <a:pathLst>
                <a:path extrusionOk="0" h="120000" w="120000">
                  <a:moveTo>
                    <a:pt x="26532" y="120000"/>
                  </a:moveTo>
                  <a:cubicBezTo>
                    <a:pt x="26532" y="120000"/>
                    <a:pt x="26532" y="120000"/>
                    <a:pt x="26532" y="120000"/>
                  </a:cubicBezTo>
                  <a:cubicBezTo>
                    <a:pt x="25929" y="119469"/>
                    <a:pt x="25326" y="119469"/>
                    <a:pt x="25326" y="118938"/>
                  </a:cubicBezTo>
                  <a:cubicBezTo>
                    <a:pt x="0" y="63185"/>
                    <a:pt x="0" y="63185"/>
                    <a:pt x="0" y="63185"/>
                  </a:cubicBezTo>
                  <a:cubicBezTo>
                    <a:pt x="0" y="62654"/>
                    <a:pt x="0" y="62123"/>
                    <a:pt x="603" y="61592"/>
                  </a:cubicBezTo>
                  <a:cubicBezTo>
                    <a:pt x="88643" y="530"/>
                    <a:pt x="88643" y="530"/>
                    <a:pt x="88643" y="530"/>
                  </a:cubicBezTo>
                  <a:cubicBezTo>
                    <a:pt x="88643" y="0"/>
                    <a:pt x="89246" y="0"/>
                    <a:pt x="89849" y="0"/>
                  </a:cubicBezTo>
                  <a:cubicBezTo>
                    <a:pt x="90452" y="530"/>
                    <a:pt x="91055" y="530"/>
                    <a:pt x="91055" y="1061"/>
                  </a:cubicBezTo>
                  <a:cubicBezTo>
                    <a:pt x="119396" y="40353"/>
                    <a:pt x="119396" y="40353"/>
                    <a:pt x="119396" y="40353"/>
                  </a:cubicBezTo>
                  <a:cubicBezTo>
                    <a:pt x="120000" y="40884"/>
                    <a:pt x="120000" y="41946"/>
                    <a:pt x="119396" y="42477"/>
                  </a:cubicBezTo>
                  <a:cubicBezTo>
                    <a:pt x="27738" y="119469"/>
                    <a:pt x="27738" y="119469"/>
                    <a:pt x="27738" y="119469"/>
                  </a:cubicBezTo>
                  <a:cubicBezTo>
                    <a:pt x="27738" y="119469"/>
                    <a:pt x="27135" y="120000"/>
                    <a:pt x="26532" y="120000"/>
                  </a:cubicBezTo>
                  <a:close/>
                  <a:moveTo>
                    <a:pt x="3618" y="63185"/>
                  </a:moveTo>
                  <a:cubicBezTo>
                    <a:pt x="27135" y="115221"/>
                    <a:pt x="27135" y="115221"/>
                    <a:pt x="27135" y="115221"/>
                  </a:cubicBezTo>
                  <a:cubicBezTo>
                    <a:pt x="115778" y="40884"/>
                    <a:pt x="115778" y="40884"/>
                    <a:pt x="115778" y="40884"/>
                  </a:cubicBezTo>
                  <a:cubicBezTo>
                    <a:pt x="89246" y="4247"/>
                    <a:pt x="89246" y="4247"/>
                    <a:pt x="89246" y="4247"/>
                  </a:cubicBezTo>
                  <a:lnTo>
                    <a:pt x="3618" y="63185"/>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1" name="Google Shape;1621;p101"/>
            <p:cNvSpPr/>
            <p:nvPr/>
          </p:nvSpPr>
          <p:spPr>
            <a:xfrm>
              <a:off x="21502688" y="6157913"/>
              <a:ext cx="38100" cy="457200"/>
            </a:xfrm>
            <a:custGeom>
              <a:rect b="b" l="l" r="r" t="t"/>
              <a:pathLst>
                <a:path extrusionOk="0" h="120000" w="120000">
                  <a:moveTo>
                    <a:pt x="60000" y="120000"/>
                  </a:moveTo>
                  <a:cubicBezTo>
                    <a:pt x="20000" y="120000"/>
                    <a:pt x="0" y="116666"/>
                    <a:pt x="0" y="115000"/>
                  </a:cubicBezTo>
                  <a:cubicBezTo>
                    <a:pt x="0" y="5000"/>
                    <a:pt x="0" y="5000"/>
                    <a:pt x="0" y="5000"/>
                  </a:cubicBezTo>
                  <a:cubicBezTo>
                    <a:pt x="0" y="3333"/>
                    <a:pt x="20000" y="0"/>
                    <a:pt x="60000" y="0"/>
                  </a:cubicBezTo>
                  <a:cubicBezTo>
                    <a:pt x="80000" y="0"/>
                    <a:pt x="120000" y="3333"/>
                    <a:pt x="120000" y="5000"/>
                  </a:cubicBezTo>
                  <a:cubicBezTo>
                    <a:pt x="120000" y="115000"/>
                    <a:pt x="120000" y="115000"/>
                    <a:pt x="120000" y="115000"/>
                  </a:cubicBezTo>
                  <a:cubicBezTo>
                    <a:pt x="120000" y="116666"/>
                    <a:pt x="80000" y="120000"/>
                    <a:pt x="60000" y="120000"/>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2" name="Google Shape;1622;p101"/>
            <p:cNvSpPr/>
            <p:nvPr/>
          </p:nvSpPr>
          <p:spPr>
            <a:xfrm>
              <a:off x="21623338" y="6183313"/>
              <a:ext cx="38100" cy="273000"/>
            </a:xfrm>
            <a:custGeom>
              <a:rect b="b" l="l" r="r" t="t"/>
              <a:pathLst>
                <a:path extrusionOk="0" h="120000" w="120000">
                  <a:moveTo>
                    <a:pt x="60000" y="120000"/>
                  </a:moveTo>
                  <a:cubicBezTo>
                    <a:pt x="40000" y="120000"/>
                    <a:pt x="0" y="114418"/>
                    <a:pt x="0" y="111627"/>
                  </a:cubicBezTo>
                  <a:cubicBezTo>
                    <a:pt x="0" y="8372"/>
                    <a:pt x="0" y="8372"/>
                    <a:pt x="0" y="8372"/>
                  </a:cubicBezTo>
                  <a:cubicBezTo>
                    <a:pt x="0" y="5581"/>
                    <a:pt x="40000" y="0"/>
                    <a:pt x="60000" y="0"/>
                  </a:cubicBezTo>
                  <a:cubicBezTo>
                    <a:pt x="100000" y="0"/>
                    <a:pt x="120000" y="5581"/>
                    <a:pt x="120000" y="8372"/>
                  </a:cubicBezTo>
                  <a:cubicBezTo>
                    <a:pt x="120000" y="111627"/>
                    <a:pt x="120000" y="111627"/>
                    <a:pt x="120000" y="111627"/>
                  </a:cubicBezTo>
                  <a:cubicBezTo>
                    <a:pt x="120000" y="114418"/>
                    <a:pt x="100000" y="120000"/>
                    <a:pt x="60000" y="120000"/>
                  </a:cubicBez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3" name="Google Shape;1623;p101"/>
            <p:cNvSpPr/>
            <p:nvPr/>
          </p:nvSpPr>
          <p:spPr>
            <a:xfrm>
              <a:off x="19027777" y="5038725"/>
              <a:ext cx="336600" cy="641400"/>
            </a:xfrm>
            <a:custGeom>
              <a:rect b="b" l="l" r="r" t="t"/>
              <a:pathLst>
                <a:path extrusionOk="0" h="120000" w="120000">
                  <a:moveTo>
                    <a:pt x="120000" y="0"/>
                  </a:moveTo>
                  <a:lnTo>
                    <a:pt x="0" y="120000"/>
                  </a:lnTo>
                  <a:lnTo>
                    <a:pt x="117735" y="52277"/>
                  </a:lnTo>
                  <a:lnTo>
                    <a:pt x="12000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4" name="Google Shape;1624;p101"/>
            <p:cNvSpPr/>
            <p:nvPr/>
          </p:nvSpPr>
          <p:spPr>
            <a:xfrm>
              <a:off x="19008727" y="5019675"/>
              <a:ext cx="374700" cy="679500"/>
            </a:xfrm>
            <a:custGeom>
              <a:rect b="b" l="l" r="r" t="t"/>
              <a:pathLst>
                <a:path extrusionOk="0" h="120000" w="120000">
                  <a:moveTo>
                    <a:pt x="6101" y="120000"/>
                  </a:moveTo>
                  <a:cubicBezTo>
                    <a:pt x="4067" y="120000"/>
                    <a:pt x="4067" y="118878"/>
                    <a:pt x="2033" y="118878"/>
                  </a:cubicBezTo>
                  <a:cubicBezTo>
                    <a:pt x="0" y="117757"/>
                    <a:pt x="0" y="115514"/>
                    <a:pt x="0" y="114392"/>
                  </a:cubicBezTo>
                  <a:cubicBezTo>
                    <a:pt x="107796" y="1121"/>
                    <a:pt x="107796" y="1121"/>
                    <a:pt x="107796" y="1121"/>
                  </a:cubicBezTo>
                  <a:cubicBezTo>
                    <a:pt x="109830" y="0"/>
                    <a:pt x="113898" y="0"/>
                    <a:pt x="115932" y="0"/>
                  </a:cubicBezTo>
                  <a:cubicBezTo>
                    <a:pt x="117966" y="0"/>
                    <a:pt x="120000" y="1121"/>
                    <a:pt x="120000" y="3364"/>
                  </a:cubicBezTo>
                  <a:cubicBezTo>
                    <a:pt x="117966" y="52710"/>
                    <a:pt x="117966" y="52710"/>
                    <a:pt x="117966" y="52710"/>
                  </a:cubicBezTo>
                  <a:cubicBezTo>
                    <a:pt x="117966" y="53831"/>
                    <a:pt x="115932" y="53831"/>
                    <a:pt x="115932" y="54953"/>
                  </a:cubicBezTo>
                  <a:cubicBezTo>
                    <a:pt x="10169" y="118878"/>
                    <a:pt x="10169" y="118878"/>
                    <a:pt x="10169" y="118878"/>
                  </a:cubicBezTo>
                  <a:cubicBezTo>
                    <a:pt x="10169" y="118878"/>
                    <a:pt x="8135" y="120000"/>
                    <a:pt x="6101" y="120000"/>
                  </a:cubicBezTo>
                  <a:close/>
                  <a:moveTo>
                    <a:pt x="107796" y="17943"/>
                  </a:moveTo>
                  <a:cubicBezTo>
                    <a:pt x="32542" y="94205"/>
                    <a:pt x="32542" y="94205"/>
                    <a:pt x="32542" y="94205"/>
                  </a:cubicBezTo>
                  <a:cubicBezTo>
                    <a:pt x="105762" y="51588"/>
                    <a:pt x="105762" y="51588"/>
                    <a:pt x="105762" y="51588"/>
                  </a:cubicBezTo>
                  <a:lnTo>
                    <a:pt x="107796" y="17943"/>
                  </a:lnTo>
                  <a:close/>
                </a:path>
              </a:pathLst>
            </a:custGeom>
            <a:solidFill>
              <a:srgbClr val="2C3E5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5" name="Google Shape;1625;p101"/>
            <p:cNvSpPr/>
            <p:nvPr/>
          </p:nvSpPr>
          <p:spPr>
            <a:xfrm>
              <a:off x="19484977" y="5286375"/>
              <a:ext cx="1319100" cy="1639800"/>
            </a:xfrm>
            <a:custGeom>
              <a:rect b="b" l="l" r="r" t="t"/>
              <a:pathLst>
                <a:path extrusionOk="0" h="120000" w="120000">
                  <a:moveTo>
                    <a:pt x="0" y="0"/>
                  </a:moveTo>
                  <a:lnTo>
                    <a:pt x="120000" y="29273"/>
                  </a:lnTo>
                  <a:lnTo>
                    <a:pt x="120000" y="120000"/>
                  </a:lnTo>
                  <a:lnTo>
                    <a:pt x="0" y="84685"/>
                  </a:lnTo>
                  <a:lnTo>
                    <a:pt x="0" y="0"/>
                  </a:lnTo>
                  <a:lnTo>
                    <a:pt x="0" y="0"/>
                  </a:lnTo>
                  <a:close/>
                </a:path>
              </a:pathLst>
            </a:custGeom>
            <a:solidFill>
              <a:srgbClr val="EE8D30"/>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6" name="Google Shape;1626;p101"/>
            <p:cNvSpPr/>
            <p:nvPr/>
          </p:nvSpPr>
          <p:spPr>
            <a:xfrm>
              <a:off x="19669127" y="5910263"/>
              <a:ext cx="114300" cy="152400"/>
            </a:xfrm>
            <a:custGeom>
              <a:rect b="b" l="l" r="r" t="t"/>
              <a:pathLst>
                <a:path extrusionOk="0" h="120000" w="120000">
                  <a:moveTo>
                    <a:pt x="0" y="0"/>
                  </a:moveTo>
                  <a:cubicBezTo>
                    <a:pt x="66666" y="15000"/>
                    <a:pt x="66666" y="15000"/>
                    <a:pt x="66666" y="15000"/>
                  </a:cubicBezTo>
                  <a:cubicBezTo>
                    <a:pt x="80000" y="20000"/>
                    <a:pt x="93333" y="25000"/>
                    <a:pt x="100000" y="30000"/>
                  </a:cubicBezTo>
                  <a:cubicBezTo>
                    <a:pt x="106666" y="35000"/>
                    <a:pt x="113333" y="45000"/>
                    <a:pt x="113333" y="50000"/>
                  </a:cubicBezTo>
                  <a:cubicBezTo>
                    <a:pt x="113333" y="50000"/>
                    <a:pt x="113333" y="50000"/>
                    <a:pt x="113333" y="50000"/>
                  </a:cubicBezTo>
                  <a:cubicBezTo>
                    <a:pt x="113333" y="60000"/>
                    <a:pt x="106666" y="65000"/>
                    <a:pt x="93333" y="65000"/>
                  </a:cubicBezTo>
                  <a:cubicBezTo>
                    <a:pt x="113333" y="75000"/>
                    <a:pt x="120000" y="85000"/>
                    <a:pt x="120000" y="95000"/>
                  </a:cubicBezTo>
                  <a:cubicBezTo>
                    <a:pt x="120000" y="95000"/>
                    <a:pt x="120000" y="95000"/>
                    <a:pt x="120000" y="95000"/>
                  </a:cubicBezTo>
                  <a:cubicBezTo>
                    <a:pt x="120000" y="115000"/>
                    <a:pt x="100000" y="120000"/>
                    <a:pt x="66666" y="110000"/>
                  </a:cubicBezTo>
                  <a:cubicBezTo>
                    <a:pt x="0" y="95000"/>
                    <a:pt x="0" y="95000"/>
                    <a:pt x="0" y="95000"/>
                  </a:cubicBezTo>
                  <a:cubicBezTo>
                    <a:pt x="0" y="0"/>
                    <a:pt x="0" y="0"/>
                    <a:pt x="0" y="0"/>
                  </a:cubicBezTo>
                  <a:cubicBezTo>
                    <a:pt x="0" y="0"/>
                    <a:pt x="0" y="0"/>
                    <a:pt x="0" y="0"/>
                  </a:cubicBezTo>
                  <a:close/>
                  <a:moveTo>
                    <a:pt x="80000" y="45000"/>
                  </a:moveTo>
                  <a:cubicBezTo>
                    <a:pt x="80000" y="40000"/>
                    <a:pt x="73333" y="35000"/>
                    <a:pt x="60000" y="30000"/>
                  </a:cubicBezTo>
                  <a:cubicBezTo>
                    <a:pt x="33333" y="25000"/>
                    <a:pt x="33333" y="25000"/>
                    <a:pt x="33333" y="25000"/>
                  </a:cubicBezTo>
                  <a:cubicBezTo>
                    <a:pt x="33333" y="45000"/>
                    <a:pt x="33333" y="45000"/>
                    <a:pt x="33333" y="45000"/>
                  </a:cubicBezTo>
                  <a:cubicBezTo>
                    <a:pt x="60000" y="50000"/>
                    <a:pt x="60000" y="50000"/>
                    <a:pt x="60000" y="50000"/>
                  </a:cubicBezTo>
                  <a:cubicBezTo>
                    <a:pt x="73333" y="55000"/>
                    <a:pt x="80000" y="55000"/>
                    <a:pt x="80000" y="45000"/>
                  </a:cubicBezTo>
                  <a:cubicBezTo>
                    <a:pt x="80000" y="45000"/>
                    <a:pt x="80000" y="45000"/>
                    <a:pt x="80000" y="45000"/>
                  </a:cubicBezTo>
                  <a:cubicBezTo>
                    <a:pt x="80000" y="45000"/>
                    <a:pt x="80000" y="45000"/>
                    <a:pt x="80000" y="45000"/>
                  </a:cubicBezTo>
                  <a:close/>
                  <a:moveTo>
                    <a:pt x="66666" y="70000"/>
                  </a:moveTo>
                  <a:cubicBezTo>
                    <a:pt x="33333" y="60000"/>
                    <a:pt x="33333" y="60000"/>
                    <a:pt x="33333" y="60000"/>
                  </a:cubicBezTo>
                  <a:cubicBezTo>
                    <a:pt x="33333" y="80000"/>
                    <a:pt x="33333" y="80000"/>
                    <a:pt x="33333" y="80000"/>
                  </a:cubicBezTo>
                  <a:cubicBezTo>
                    <a:pt x="66666" y="90000"/>
                    <a:pt x="66666" y="90000"/>
                    <a:pt x="66666" y="90000"/>
                  </a:cubicBezTo>
                  <a:cubicBezTo>
                    <a:pt x="80000" y="95000"/>
                    <a:pt x="86666" y="95000"/>
                    <a:pt x="86666" y="85000"/>
                  </a:cubicBezTo>
                  <a:cubicBezTo>
                    <a:pt x="86666" y="85000"/>
                    <a:pt x="86666" y="85000"/>
                    <a:pt x="86666" y="85000"/>
                  </a:cubicBezTo>
                  <a:cubicBezTo>
                    <a:pt x="86666" y="80000"/>
                    <a:pt x="80000" y="75000"/>
                    <a:pt x="66666" y="70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7" name="Google Shape;1627;p101"/>
            <p:cNvSpPr/>
            <p:nvPr/>
          </p:nvSpPr>
          <p:spPr>
            <a:xfrm>
              <a:off x="19808827" y="5954713"/>
              <a:ext cx="101700" cy="152400"/>
            </a:xfrm>
            <a:custGeom>
              <a:rect b="b" l="l" r="r" t="t"/>
              <a:pathLst>
                <a:path extrusionOk="0" h="120000" w="120000">
                  <a:moveTo>
                    <a:pt x="0" y="0"/>
                  </a:moveTo>
                  <a:cubicBezTo>
                    <a:pt x="60000" y="10000"/>
                    <a:pt x="60000" y="10000"/>
                    <a:pt x="60000" y="10000"/>
                  </a:cubicBezTo>
                  <a:cubicBezTo>
                    <a:pt x="82500" y="15000"/>
                    <a:pt x="90000" y="25000"/>
                    <a:pt x="105000" y="30000"/>
                  </a:cubicBezTo>
                  <a:cubicBezTo>
                    <a:pt x="112500" y="40000"/>
                    <a:pt x="112500" y="45000"/>
                    <a:pt x="112500" y="55000"/>
                  </a:cubicBezTo>
                  <a:cubicBezTo>
                    <a:pt x="112500" y="55000"/>
                    <a:pt x="112500" y="55000"/>
                    <a:pt x="112500" y="55000"/>
                  </a:cubicBezTo>
                  <a:cubicBezTo>
                    <a:pt x="112500" y="70000"/>
                    <a:pt x="105000" y="80000"/>
                    <a:pt x="82500" y="80000"/>
                  </a:cubicBezTo>
                  <a:cubicBezTo>
                    <a:pt x="120000" y="120000"/>
                    <a:pt x="120000" y="120000"/>
                    <a:pt x="120000" y="120000"/>
                  </a:cubicBezTo>
                  <a:cubicBezTo>
                    <a:pt x="82500" y="115000"/>
                    <a:pt x="82500" y="115000"/>
                    <a:pt x="82500" y="115000"/>
                  </a:cubicBezTo>
                  <a:cubicBezTo>
                    <a:pt x="52500" y="75000"/>
                    <a:pt x="52500" y="75000"/>
                    <a:pt x="52500" y="75000"/>
                  </a:cubicBezTo>
                  <a:cubicBezTo>
                    <a:pt x="30000" y="70000"/>
                    <a:pt x="30000" y="70000"/>
                    <a:pt x="30000" y="70000"/>
                  </a:cubicBezTo>
                  <a:cubicBezTo>
                    <a:pt x="30000" y="100000"/>
                    <a:pt x="30000" y="100000"/>
                    <a:pt x="30000" y="100000"/>
                  </a:cubicBezTo>
                  <a:cubicBezTo>
                    <a:pt x="0" y="95000"/>
                    <a:pt x="0" y="95000"/>
                    <a:pt x="0" y="95000"/>
                  </a:cubicBezTo>
                  <a:cubicBezTo>
                    <a:pt x="0" y="0"/>
                    <a:pt x="0" y="0"/>
                    <a:pt x="0" y="0"/>
                  </a:cubicBezTo>
                  <a:cubicBezTo>
                    <a:pt x="0" y="0"/>
                    <a:pt x="0" y="0"/>
                    <a:pt x="0" y="0"/>
                  </a:cubicBezTo>
                  <a:close/>
                  <a:moveTo>
                    <a:pt x="60000" y="60000"/>
                  </a:moveTo>
                  <a:cubicBezTo>
                    <a:pt x="75000" y="60000"/>
                    <a:pt x="82500" y="60000"/>
                    <a:pt x="82500" y="50000"/>
                  </a:cubicBezTo>
                  <a:cubicBezTo>
                    <a:pt x="82500" y="50000"/>
                    <a:pt x="82500" y="50000"/>
                    <a:pt x="82500" y="50000"/>
                  </a:cubicBezTo>
                  <a:cubicBezTo>
                    <a:pt x="82500" y="40000"/>
                    <a:pt x="75000" y="35000"/>
                    <a:pt x="60000" y="30000"/>
                  </a:cubicBezTo>
                  <a:cubicBezTo>
                    <a:pt x="30000" y="25000"/>
                    <a:pt x="30000" y="25000"/>
                    <a:pt x="30000" y="25000"/>
                  </a:cubicBezTo>
                  <a:cubicBezTo>
                    <a:pt x="30000" y="50000"/>
                    <a:pt x="30000" y="50000"/>
                    <a:pt x="30000" y="50000"/>
                  </a:cubicBezTo>
                  <a:cubicBezTo>
                    <a:pt x="60000" y="60000"/>
                    <a:pt x="60000" y="60000"/>
                    <a:pt x="60000" y="60000"/>
                  </a:cubicBezTo>
                  <a:cubicBezTo>
                    <a:pt x="60000" y="60000"/>
                    <a:pt x="60000" y="60000"/>
                    <a:pt x="60000" y="60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8" name="Google Shape;1628;p101"/>
            <p:cNvSpPr/>
            <p:nvPr/>
          </p:nvSpPr>
          <p:spPr>
            <a:xfrm>
              <a:off x="19929477" y="6005513"/>
              <a:ext cx="139800" cy="146100"/>
            </a:xfrm>
            <a:custGeom>
              <a:rect b="b" l="l" r="r" t="t"/>
              <a:pathLst>
                <a:path extrusionOk="0" h="120000" w="120000">
                  <a:moveTo>
                    <a:pt x="0" y="41739"/>
                  </a:moveTo>
                  <a:cubicBezTo>
                    <a:pt x="0" y="41739"/>
                    <a:pt x="0" y="41739"/>
                    <a:pt x="0" y="41739"/>
                  </a:cubicBezTo>
                  <a:cubicBezTo>
                    <a:pt x="0" y="15652"/>
                    <a:pt x="27272" y="0"/>
                    <a:pt x="60000" y="10434"/>
                  </a:cubicBezTo>
                  <a:cubicBezTo>
                    <a:pt x="92727" y="20869"/>
                    <a:pt x="120000" y="52173"/>
                    <a:pt x="120000" y="78260"/>
                  </a:cubicBezTo>
                  <a:cubicBezTo>
                    <a:pt x="120000" y="78260"/>
                    <a:pt x="120000" y="78260"/>
                    <a:pt x="120000" y="78260"/>
                  </a:cubicBezTo>
                  <a:cubicBezTo>
                    <a:pt x="120000" y="104347"/>
                    <a:pt x="92727" y="120000"/>
                    <a:pt x="60000" y="109565"/>
                  </a:cubicBezTo>
                  <a:cubicBezTo>
                    <a:pt x="27272" y="99130"/>
                    <a:pt x="0" y="67826"/>
                    <a:pt x="0" y="41739"/>
                  </a:cubicBezTo>
                  <a:close/>
                  <a:moveTo>
                    <a:pt x="92727" y="67826"/>
                  </a:moveTo>
                  <a:cubicBezTo>
                    <a:pt x="92727" y="67826"/>
                    <a:pt x="92727" y="67826"/>
                    <a:pt x="92727" y="67826"/>
                  </a:cubicBezTo>
                  <a:cubicBezTo>
                    <a:pt x="92727" y="52173"/>
                    <a:pt x="81818" y="36521"/>
                    <a:pt x="60000" y="31304"/>
                  </a:cubicBezTo>
                  <a:cubicBezTo>
                    <a:pt x="43636" y="20869"/>
                    <a:pt x="27272" y="31304"/>
                    <a:pt x="27272" y="46956"/>
                  </a:cubicBezTo>
                  <a:cubicBezTo>
                    <a:pt x="27272" y="46956"/>
                    <a:pt x="27272" y="46956"/>
                    <a:pt x="27272" y="46956"/>
                  </a:cubicBezTo>
                  <a:cubicBezTo>
                    <a:pt x="27272" y="67826"/>
                    <a:pt x="43636" y="83478"/>
                    <a:pt x="60000" y="88695"/>
                  </a:cubicBezTo>
                  <a:cubicBezTo>
                    <a:pt x="81818" y="99130"/>
                    <a:pt x="92727" y="88695"/>
                    <a:pt x="92727" y="67826"/>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29" name="Google Shape;1629;p101"/>
            <p:cNvSpPr/>
            <p:nvPr/>
          </p:nvSpPr>
          <p:spPr>
            <a:xfrm>
              <a:off x="20069177" y="6037263"/>
              <a:ext cx="189000" cy="177900"/>
            </a:xfrm>
            <a:custGeom>
              <a:rect b="b" l="l" r="r" t="t"/>
              <a:pathLst>
                <a:path extrusionOk="0" h="120000" w="120000">
                  <a:moveTo>
                    <a:pt x="0" y="0"/>
                  </a:moveTo>
                  <a:lnTo>
                    <a:pt x="20168" y="8571"/>
                  </a:lnTo>
                  <a:lnTo>
                    <a:pt x="36302" y="72857"/>
                  </a:lnTo>
                  <a:lnTo>
                    <a:pt x="52436" y="21428"/>
                  </a:lnTo>
                  <a:lnTo>
                    <a:pt x="68571" y="25714"/>
                  </a:lnTo>
                  <a:lnTo>
                    <a:pt x="87731" y="89999"/>
                  </a:lnTo>
                  <a:lnTo>
                    <a:pt x="103865" y="38571"/>
                  </a:lnTo>
                  <a:lnTo>
                    <a:pt x="120000" y="42857"/>
                  </a:lnTo>
                  <a:lnTo>
                    <a:pt x="91764" y="119999"/>
                  </a:lnTo>
                  <a:lnTo>
                    <a:pt x="80672" y="111428"/>
                  </a:lnTo>
                  <a:lnTo>
                    <a:pt x="60504" y="51428"/>
                  </a:lnTo>
                  <a:lnTo>
                    <a:pt x="44369" y="98571"/>
                  </a:lnTo>
                  <a:lnTo>
                    <a:pt x="28235" y="94285"/>
                  </a:lnTo>
                  <a:lnTo>
                    <a:pt x="0" y="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30" name="Google Shape;1630;p101"/>
            <p:cNvSpPr/>
            <p:nvPr/>
          </p:nvSpPr>
          <p:spPr>
            <a:xfrm>
              <a:off x="20270788" y="6113463"/>
              <a:ext cx="101700" cy="146100"/>
            </a:xfrm>
            <a:custGeom>
              <a:rect b="b" l="l" r="r" t="t"/>
              <a:pathLst>
                <a:path extrusionOk="0" h="120000" w="120000">
                  <a:moveTo>
                    <a:pt x="0" y="78260"/>
                  </a:moveTo>
                  <a:cubicBezTo>
                    <a:pt x="22500" y="67826"/>
                    <a:pt x="22500" y="67826"/>
                    <a:pt x="22500" y="67826"/>
                  </a:cubicBezTo>
                  <a:cubicBezTo>
                    <a:pt x="37500" y="83478"/>
                    <a:pt x="52500" y="88695"/>
                    <a:pt x="67500" y="93913"/>
                  </a:cubicBezTo>
                  <a:cubicBezTo>
                    <a:pt x="82500" y="99130"/>
                    <a:pt x="90000" y="93913"/>
                    <a:pt x="90000" y="88695"/>
                  </a:cubicBezTo>
                  <a:cubicBezTo>
                    <a:pt x="90000" y="88695"/>
                    <a:pt x="90000" y="88695"/>
                    <a:pt x="90000" y="88695"/>
                  </a:cubicBezTo>
                  <a:cubicBezTo>
                    <a:pt x="90000" y="83478"/>
                    <a:pt x="82500" y="78260"/>
                    <a:pt x="60000" y="67826"/>
                  </a:cubicBezTo>
                  <a:cubicBezTo>
                    <a:pt x="30000" y="57391"/>
                    <a:pt x="7500" y="46956"/>
                    <a:pt x="7500" y="26086"/>
                  </a:cubicBezTo>
                  <a:cubicBezTo>
                    <a:pt x="7500" y="26086"/>
                    <a:pt x="7500" y="26086"/>
                    <a:pt x="7500" y="26086"/>
                  </a:cubicBezTo>
                  <a:cubicBezTo>
                    <a:pt x="7500" y="5217"/>
                    <a:pt x="30000" y="0"/>
                    <a:pt x="60000" y="10434"/>
                  </a:cubicBezTo>
                  <a:cubicBezTo>
                    <a:pt x="82500" y="15652"/>
                    <a:pt x="105000" y="20869"/>
                    <a:pt x="120000" y="31304"/>
                  </a:cubicBezTo>
                  <a:cubicBezTo>
                    <a:pt x="97500" y="46956"/>
                    <a:pt x="97500" y="46956"/>
                    <a:pt x="97500" y="46956"/>
                  </a:cubicBezTo>
                  <a:cubicBezTo>
                    <a:pt x="90000" y="36521"/>
                    <a:pt x="75000" y="31304"/>
                    <a:pt x="60000" y="26086"/>
                  </a:cubicBezTo>
                  <a:cubicBezTo>
                    <a:pt x="45000" y="26086"/>
                    <a:pt x="37500" y="26086"/>
                    <a:pt x="37500" y="31304"/>
                  </a:cubicBezTo>
                  <a:cubicBezTo>
                    <a:pt x="37500" y="31304"/>
                    <a:pt x="37500" y="31304"/>
                    <a:pt x="37500" y="31304"/>
                  </a:cubicBezTo>
                  <a:cubicBezTo>
                    <a:pt x="37500" y="36521"/>
                    <a:pt x="45000" y="41739"/>
                    <a:pt x="75000" y="52173"/>
                  </a:cubicBezTo>
                  <a:cubicBezTo>
                    <a:pt x="105000" y="62608"/>
                    <a:pt x="120000" y="78260"/>
                    <a:pt x="120000" y="93913"/>
                  </a:cubicBezTo>
                  <a:cubicBezTo>
                    <a:pt x="120000" y="93913"/>
                    <a:pt x="120000" y="93913"/>
                    <a:pt x="120000" y="93913"/>
                  </a:cubicBezTo>
                  <a:cubicBezTo>
                    <a:pt x="120000" y="114782"/>
                    <a:pt x="97500" y="120000"/>
                    <a:pt x="67500" y="114782"/>
                  </a:cubicBezTo>
                  <a:cubicBezTo>
                    <a:pt x="45000" y="104347"/>
                    <a:pt x="22500" y="93913"/>
                    <a:pt x="0" y="7826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31" name="Google Shape;1631;p101"/>
            <p:cNvSpPr/>
            <p:nvPr/>
          </p:nvSpPr>
          <p:spPr>
            <a:xfrm>
              <a:off x="20397788" y="6145213"/>
              <a:ext cx="88800" cy="158700"/>
            </a:xfrm>
            <a:custGeom>
              <a:rect b="b" l="l" r="r" t="t"/>
              <a:pathLst>
                <a:path extrusionOk="0" h="120000" w="120000">
                  <a:moveTo>
                    <a:pt x="0" y="0"/>
                  </a:moveTo>
                  <a:lnTo>
                    <a:pt x="119999" y="24000"/>
                  </a:lnTo>
                  <a:lnTo>
                    <a:pt x="119999" y="43200"/>
                  </a:lnTo>
                  <a:lnTo>
                    <a:pt x="34285" y="28800"/>
                  </a:lnTo>
                  <a:lnTo>
                    <a:pt x="34285" y="48000"/>
                  </a:lnTo>
                  <a:lnTo>
                    <a:pt x="111428" y="62400"/>
                  </a:lnTo>
                  <a:lnTo>
                    <a:pt x="111428" y="81600"/>
                  </a:lnTo>
                  <a:lnTo>
                    <a:pt x="34285" y="67200"/>
                  </a:lnTo>
                  <a:lnTo>
                    <a:pt x="34285" y="86400"/>
                  </a:lnTo>
                  <a:lnTo>
                    <a:pt x="119999" y="100800"/>
                  </a:lnTo>
                  <a:lnTo>
                    <a:pt x="119999" y="120000"/>
                  </a:lnTo>
                  <a:lnTo>
                    <a:pt x="0" y="96000"/>
                  </a:lnTo>
                  <a:lnTo>
                    <a:pt x="0" y="0"/>
                  </a:lnTo>
                  <a:lnTo>
                    <a:pt x="0" y="0"/>
                  </a:lnTo>
                  <a:lnTo>
                    <a:pt x="0" y="0"/>
                  </a:ln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sp>
          <p:nvSpPr>
            <p:cNvPr id="1632" name="Google Shape;1632;p101"/>
            <p:cNvSpPr/>
            <p:nvPr/>
          </p:nvSpPr>
          <p:spPr>
            <a:xfrm>
              <a:off x="20512088" y="6183313"/>
              <a:ext cx="114300" cy="165000"/>
            </a:xfrm>
            <a:custGeom>
              <a:rect b="b" l="l" r="r" t="t"/>
              <a:pathLst>
                <a:path extrusionOk="0" h="120000" w="120000">
                  <a:moveTo>
                    <a:pt x="0" y="0"/>
                  </a:moveTo>
                  <a:cubicBezTo>
                    <a:pt x="60000" y="18461"/>
                    <a:pt x="60000" y="18461"/>
                    <a:pt x="60000" y="18461"/>
                  </a:cubicBezTo>
                  <a:cubicBezTo>
                    <a:pt x="80000" y="18461"/>
                    <a:pt x="93333" y="27692"/>
                    <a:pt x="100000" y="36923"/>
                  </a:cubicBezTo>
                  <a:cubicBezTo>
                    <a:pt x="106666" y="41538"/>
                    <a:pt x="113333" y="50769"/>
                    <a:pt x="113333" y="60000"/>
                  </a:cubicBezTo>
                  <a:cubicBezTo>
                    <a:pt x="113333" y="60000"/>
                    <a:pt x="113333" y="60000"/>
                    <a:pt x="113333" y="60000"/>
                  </a:cubicBezTo>
                  <a:cubicBezTo>
                    <a:pt x="113333" y="73846"/>
                    <a:pt x="100000" y="78461"/>
                    <a:pt x="86666" y="78461"/>
                  </a:cubicBezTo>
                  <a:cubicBezTo>
                    <a:pt x="120000" y="120000"/>
                    <a:pt x="120000" y="120000"/>
                    <a:pt x="120000" y="120000"/>
                  </a:cubicBezTo>
                  <a:cubicBezTo>
                    <a:pt x="80000" y="115384"/>
                    <a:pt x="80000" y="115384"/>
                    <a:pt x="80000" y="115384"/>
                  </a:cubicBezTo>
                  <a:cubicBezTo>
                    <a:pt x="53333" y="78461"/>
                    <a:pt x="53333" y="78461"/>
                    <a:pt x="53333" y="78461"/>
                  </a:cubicBezTo>
                  <a:cubicBezTo>
                    <a:pt x="26666" y="69230"/>
                    <a:pt x="26666" y="69230"/>
                    <a:pt x="26666" y="69230"/>
                  </a:cubicBezTo>
                  <a:cubicBezTo>
                    <a:pt x="26666" y="101538"/>
                    <a:pt x="26666" y="101538"/>
                    <a:pt x="26666" y="101538"/>
                  </a:cubicBezTo>
                  <a:cubicBezTo>
                    <a:pt x="0" y="92307"/>
                    <a:pt x="0" y="92307"/>
                    <a:pt x="0" y="92307"/>
                  </a:cubicBezTo>
                  <a:cubicBezTo>
                    <a:pt x="0" y="0"/>
                    <a:pt x="0" y="0"/>
                    <a:pt x="0" y="0"/>
                  </a:cubicBezTo>
                  <a:cubicBezTo>
                    <a:pt x="0" y="0"/>
                    <a:pt x="0" y="0"/>
                    <a:pt x="0" y="0"/>
                  </a:cubicBezTo>
                  <a:close/>
                  <a:moveTo>
                    <a:pt x="60000" y="60000"/>
                  </a:moveTo>
                  <a:cubicBezTo>
                    <a:pt x="73333" y="64615"/>
                    <a:pt x="80000" y="60000"/>
                    <a:pt x="80000" y="50769"/>
                  </a:cubicBezTo>
                  <a:cubicBezTo>
                    <a:pt x="80000" y="50769"/>
                    <a:pt x="80000" y="50769"/>
                    <a:pt x="80000" y="50769"/>
                  </a:cubicBezTo>
                  <a:cubicBezTo>
                    <a:pt x="80000" y="41538"/>
                    <a:pt x="73333" y="36923"/>
                    <a:pt x="60000" y="32307"/>
                  </a:cubicBezTo>
                  <a:cubicBezTo>
                    <a:pt x="26666" y="27692"/>
                    <a:pt x="26666" y="27692"/>
                    <a:pt x="26666" y="27692"/>
                  </a:cubicBezTo>
                  <a:cubicBezTo>
                    <a:pt x="26666" y="50769"/>
                    <a:pt x="26666" y="50769"/>
                    <a:pt x="26666" y="50769"/>
                  </a:cubicBezTo>
                  <a:cubicBezTo>
                    <a:pt x="60000" y="60000"/>
                    <a:pt x="60000" y="60000"/>
                    <a:pt x="60000" y="60000"/>
                  </a:cubicBezTo>
                  <a:cubicBezTo>
                    <a:pt x="60000" y="60000"/>
                    <a:pt x="60000" y="60000"/>
                    <a:pt x="60000" y="60000"/>
                  </a:cubicBezTo>
                  <a:close/>
                </a:path>
              </a:pathLst>
            </a:custGeom>
            <a:solidFill>
              <a:srgbClr val="FFFFFF"/>
            </a:solidFill>
            <a:ln>
              <a:noFill/>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424242"/>
                </a:buClr>
                <a:buSzPts val="1800"/>
                <a:buFont typeface="Helvetica Neue"/>
                <a:buNone/>
              </a:pPr>
              <a:r>
                <a:t/>
              </a:r>
              <a:endParaRPr b="0" i="0" sz="1800" u="none" cap="none" strike="noStrike">
                <a:solidFill>
                  <a:srgbClr val="232323"/>
                </a:solidFill>
                <a:latin typeface="Helvetica Neue"/>
                <a:ea typeface="Helvetica Neue"/>
                <a:cs typeface="Helvetica Neue"/>
                <a:sym typeface="Helvetica Neue"/>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02"/>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639" name="Google Shape;1639;p102"/>
          <p:cNvSpPr txBox="1"/>
          <p:nvPr/>
        </p:nvSpPr>
        <p:spPr>
          <a:xfrm>
            <a:off x="361525" y="291505"/>
            <a:ext cx="8406000" cy="851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750"/>
              </a:spcBef>
              <a:spcAft>
                <a:spcPts val="0"/>
              </a:spcAft>
              <a:buNone/>
            </a:pPr>
            <a:r>
              <a:rPr b="1" lang="en-US" sz="2800">
                <a:solidFill>
                  <a:srgbClr val="FFFFFF"/>
                </a:solidFill>
                <a:latin typeface="Open Sans"/>
                <a:ea typeface="Open Sans"/>
                <a:cs typeface="Open Sans"/>
                <a:sym typeface="Open Sans"/>
              </a:rPr>
              <a:t>Synthetics</a:t>
            </a:r>
            <a:br>
              <a:rPr b="1" lang="en-US" sz="2400">
                <a:solidFill>
                  <a:srgbClr val="674EA7"/>
                </a:solidFill>
                <a:latin typeface="Helvetica Neue"/>
                <a:ea typeface="Helvetica Neue"/>
                <a:cs typeface="Helvetica Neue"/>
                <a:sym typeface="Helvetica Neue"/>
              </a:rPr>
            </a:br>
            <a:r>
              <a:rPr b="1" lang="en-US" sz="2400">
                <a:solidFill>
                  <a:srgbClr val="077A86"/>
                </a:solidFill>
                <a:latin typeface="Helvetica Neue"/>
                <a:ea typeface="Helvetica Neue"/>
                <a:cs typeface="Helvetica Neue"/>
                <a:sym typeface="Helvetica Neue"/>
              </a:rPr>
              <a:t>Use cases</a:t>
            </a:r>
            <a:endParaRPr b="1" sz="2400">
              <a:solidFill>
                <a:srgbClr val="077A86"/>
              </a:solidFill>
              <a:latin typeface="Helvetica Neue"/>
              <a:ea typeface="Helvetica Neue"/>
              <a:cs typeface="Helvetica Neue"/>
              <a:sym typeface="Helvetica Neue"/>
            </a:endParaRPr>
          </a:p>
        </p:txBody>
      </p:sp>
      <p:pic>
        <p:nvPicPr>
          <p:cNvPr descr="Synthetics.png" id="1640" name="Google Shape;1640;p102"/>
          <p:cNvPicPr preferRelativeResize="0"/>
          <p:nvPr/>
        </p:nvPicPr>
        <p:blipFill>
          <a:blip r:embed="rId3">
            <a:alphaModFix/>
          </a:blip>
          <a:stretch>
            <a:fillRect/>
          </a:stretch>
        </p:blipFill>
        <p:spPr>
          <a:xfrm>
            <a:off x="525500" y="1412489"/>
            <a:ext cx="8229600" cy="1631940"/>
          </a:xfrm>
          <a:prstGeom prst="rect">
            <a:avLst/>
          </a:prstGeom>
          <a:noFill/>
          <a:ln>
            <a:noFill/>
          </a:ln>
        </p:spPr>
      </p:pic>
      <p:sp>
        <p:nvSpPr>
          <p:cNvPr id="1641" name="Google Shape;1641;p102"/>
          <p:cNvSpPr txBox="1"/>
          <p:nvPr/>
        </p:nvSpPr>
        <p:spPr>
          <a:xfrm>
            <a:off x="174300" y="3011175"/>
            <a:ext cx="2690700" cy="167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1600">
                <a:solidFill>
                  <a:srgbClr val="FFFFFF"/>
                </a:solidFill>
                <a:latin typeface="Helvetica Neue"/>
                <a:ea typeface="Helvetica Neue"/>
                <a:cs typeface="Helvetica Neue"/>
                <a:sym typeface="Helvetica Neue"/>
              </a:rPr>
              <a:t>Track up/down availability</a:t>
            </a:r>
            <a:endParaRPr sz="1600">
              <a:solidFill>
                <a:srgbClr val="FFFFFF"/>
              </a:solidFill>
              <a:latin typeface="Helvetica Neue"/>
              <a:ea typeface="Helvetica Neue"/>
              <a:cs typeface="Helvetica Neue"/>
              <a:sym typeface="Helvetica Neue"/>
            </a:endParaRPr>
          </a:p>
          <a:p>
            <a:pPr indent="0" lvl="0" marL="0" rtl="0" algn="l">
              <a:lnSpc>
                <a:spcPct val="90000"/>
              </a:lnSpc>
              <a:spcBef>
                <a:spcPts val="0"/>
              </a:spcBef>
              <a:spcAft>
                <a:spcPts val="0"/>
              </a:spcAft>
              <a:buNone/>
            </a:pPr>
            <a:r>
              <a:t/>
            </a:r>
            <a:endParaRPr sz="1600">
              <a:solidFill>
                <a:srgbClr val="595959"/>
              </a:solidFill>
              <a:latin typeface="Helvetica Neue"/>
              <a:ea typeface="Helvetica Neue"/>
              <a:cs typeface="Helvetica Neue"/>
              <a:sym typeface="Helvetica Neue"/>
            </a:endParaRPr>
          </a:p>
        </p:txBody>
      </p:sp>
      <p:sp>
        <p:nvSpPr>
          <p:cNvPr id="1642" name="Google Shape;1642;p102"/>
          <p:cNvSpPr txBox="1"/>
          <p:nvPr/>
        </p:nvSpPr>
        <p:spPr>
          <a:xfrm>
            <a:off x="2865000" y="3011175"/>
            <a:ext cx="1945500" cy="1670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1600">
                <a:solidFill>
                  <a:srgbClr val="FFFFFF"/>
                </a:solidFill>
                <a:latin typeface="Helvetica Neue"/>
                <a:ea typeface="Helvetica Neue"/>
                <a:cs typeface="Helvetica Neue"/>
                <a:sym typeface="Helvetica Neue"/>
              </a:rPr>
              <a:t>Analyze page load performance</a:t>
            </a:r>
            <a:endParaRPr sz="1600">
              <a:solidFill>
                <a:srgbClr val="FFFFFF"/>
              </a:solidFill>
              <a:latin typeface="Helvetica Neue"/>
              <a:ea typeface="Helvetica Neue"/>
              <a:cs typeface="Helvetica Neue"/>
              <a:sym typeface="Helvetica Neue"/>
            </a:endParaRPr>
          </a:p>
        </p:txBody>
      </p:sp>
      <p:sp>
        <p:nvSpPr>
          <p:cNvPr id="1643" name="Google Shape;1643;p102"/>
          <p:cNvSpPr txBox="1"/>
          <p:nvPr/>
        </p:nvSpPr>
        <p:spPr>
          <a:xfrm>
            <a:off x="4873325" y="2978700"/>
            <a:ext cx="1945500" cy="1670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1600">
                <a:solidFill>
                  <a:srgbClr val="FFFFFF"/>
                </a:solidFill>
                <a:latin typeface="Helvetica Neue"/>
                <a:ea typeface="Helvetica Neue"/>
                <a:cs typeface="Helvetica Neue"/>
                <a:sym typeface="Helvetica Neue"/>
              </a:rPr>
              <a:t>Advanced tests for complex workflows</a:t>
            </a:r>
            <a:endParaRPr sz="1600">
              <a:solidFill>
                <a:srgbClr val="FFFFFF"/>
              </a:solidFill>
              <a:latin typeface="Helvetica Neue"/>
              <a:ea typeface="Helvetica Neue"/>
              <a:cs typeface="Helvetica Neue"/>
              <a:sym typeface="Helvetica Neue"/>
            </a:endParaRPr>
          </a:p>
        </p:txBody>
      </p:sp>
      <p:sp>
        <p:nvSpPr>
          <p:cNvPr id="1644" name="Google Shape;1644;p102"/>
          <p:cNvSpPr txBox="1"/>
          <p:nvPr/>
        </p:nvSpPr>
        <p:spPr>
          <a:xfrm>
            <a:off x="6930725" y="2978700"/>
            <a:ext cx="1945500" cy="16707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US" sz="1600">
                <a:solidFill>
                  <a:srgbClr val="FFFFFF"/>
                </a:solidFill>
                <a:latin typeface="Helvetica Neue"/>
                <a:ea typeface="Helvetica Neue"/>
                <a:cs typeface="Helvetica Neue"/>
                <a:sym typeface="Helvetica Neue"/>
              </a:rPr>
              <a:t>Ensure key APIs are operational</a:t>
            </a:r>
            <a:endParaRPr sz="1600">
              <a:solidFill>
                <a:srgbClr val="FFFFFF"/>
              </a:solidFill>
              <a:latin typeface="Helvetica Neue"/>
              <a:ea typeface="Helvetica Neue"/>
              <a:cs typeface="Helvetica Neue"/>
              <a:sym typeface="Helvetica Neue"/>
            </a:endParaRPr>
          </a:p>
        </p:txBody>
      </p:sp>
      <p:pic>
        <p:nvPicPr>
          <p:cNvPr descr="Synthetics 2.png" id="1645" name="Google Shape;1645;p102"/>
          <p:cNvPicPr preferRelativeResize="0"/>
          <p:nvPr/>
        </p:nvPicPr>
        <p:blipFill>
          <a:blip r:embed="rId4">
            <a:alphaModFix/>
          </a:blip>
          <a:stretch>
            <a:fillRect/>
          </a:stretch>
        </p:blipFill>
        <p:spPr>
          <a:xfrm>
            <a:off x="394988" y="3785136"/>
            <a:ext cx="8658824" cy="109286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0" name="Shape 1650"/>
        <p:cNvGrpSpPr/>
        <p:nvPr/>
      </p:nvGrpSpPr>
      <p:grpSpPr>
        <a:xfrm>
          <a:off x="0" y="0"/>
          <a:ext cx="0" cy="0"/>
          <a:chOff x="0" y="0"/>
          <a:chExt cx="0" cy="0"/>
        </a:xfrm>
      </p:grpSpPr>
      <p:sp>
        <p:nvSpPr>
          <p:cNvPr id="1651" name="Google Shape;1651;p103"/>
          <p:cNvSpPr txBox="1"/>
          <p:nvPr/>
        </p:nvSpPr>
        <p:spPr>
          <a:xfrm>
            <a:off x="531075" y="1075300"/>
            <a:ext cx="8483400" cy="1549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Open Sans"/>
              <a:buChar char="●"/>
            </a:pPr>
            <a:r>
              <a:rPr lang="en-US">
                <a:solidFill>
                  <a:srgbClr val="FFFFFF"/>
                </a:solidFill>
                <a:latin typeface="Open Sans"/>
                <a:ea typeface="Open Sans"/>
                <a:cs typeface="Open Sans"/>
                <a:sym typeface="Open Sans"/>
              </a:rPr>
              <a:t>Create Ping Monitor for a site of your choice</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US">
                <a:solidFill>
                  <a:srgbClr val="FFFFFF"/>
                </a:solidFill>
                <a:latin typeface="Open Sans"/>
                <a:ea typeface="Open Sans"/>
                <a:cs typeface="Open Sans"/>
                <a:sym typeface="Open Sans"/>
              </a:rPr>
              <a:t>Create a Simple Browser check for a site of your choice</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Char char="●"/>
            </a:pPr>
            <a:r>
              <a:rPr lang="en-US">
                <a:solidFill>
                  <a:srgbClr val="FFFFFF"/>
                </a:solidFill>
                <a:latin typeface="Open Sans"/>
                <a:ea typeface="Open Sans"/>
                <a:cs typeface="Open Sans"/>
                <a:sym typeface="Open Sans"/>
              </a:rPr>
              <a:t>Create a Scripted Browser Monitor to verify users can access your FoodMe app and place a food order (use Selenium Chrome extension and New Relic Synthetics exporter or Katalon Script recorder or copy/paste an example from the </a:t>
            </a:r>
            <a:r>
              <a:rPr lang="en-US" u="sng">
                <a:solidFill>
                  <a:schemeClr val="hlink"/>
                </a:solidFill>
                <a:latin typeface="Open Sans"/>
                <a:ea typeface="Open Sans"/>
                <a:cs typeface="Open Sans"/>
                <a:sym typeface="Open Sans"/>
                <a:hlinkClick r:id="rId3"/>
              </a:rPr>
              <a:t>docs</a:t>
            </a:r>
            <a:r>
              <a:rPr lang="en-US">
                <a:solidFill>
                  <a:srgbClr val="FFFFFF"/>
                </a:solidFill>
                <a:latin typeface="Open Sans"/>
                <a:ea typeface="Open Sans"/>
                <a:cs typeface="Open Sans"/>
                <a:sym typeface="Open Sans"/>
              </a:rPr>
              <a:t> and write your own script</a:t>
            </a:r>
            <a:r>
              <a:rPr lang="en-US">
                <a:solidFill>
                  <a:srgbClr val="FFFFFF"/>
                </a:solidFill>
                <a:latin typeface="Open Sans"/>
                <a:ea typeface="Open Sans"/>
                <a:cs typeface="Open Sans"/>
                <a:sym typeface="Open Sans"/>
              </a:rPr>
              <a:t>)</a:t>
            </a:r>
            <a:br>
              <a:rPr lang="en-US">
                <a:solidFill>
                  <a:srgbClr val="000000"/>
                </a:solidFill>
              </a:rPr>
            </a:br>
            <a:endParaRPr>
              <a:solidFill>
                <a:srgbClr val="000000"/>
              </a:solidFill>
            </a:endParaRPr>
          </a:p>
          <a:p>
            <a:pPr indent="0" lvl="0" marL="0" marR="0" rtl="0" algn="l">
              <a:lnSpc>
                <a:spcPct val="150000"/>
              </a:lnSpc>
              <a:spcBef>
                <a:spcPts val="0"/>
              </a:spcBef>
              <a:spcAft>
                <a:spcPts val="0"/>
              </a:spcAft>
              <a:buNone/>
            </a:pPr>
            <a:r>
              <a:t/>
            </a:r>
            <a:endParaRPr>
              <a:solidFill>
                <a:srgbClr val="000000"/>
              </a:solidFill>
            </a:endParaRPr>
          </a:p>
        </p:txBody>
      </p:sp>
      <p:sp>
        <p:nvSpPr>
          <p:cNvPr id="1652" name="Google Shape;1652;p103"/>
          <p:cNvSpPr txBox="1"/>
          <p:nvPr/>
        </p:nvSpPr>
        <p:spPr>
          <a:xfrm>
            <a:off x="152400" y="13645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US" sz="2800">
                <a:solidFill>
                  <a:schemeClr val="lt1"/>
                </a:solidFill>
                <a:latin typeface="Open Sans Light"/>
                <a:ea typeface="Open Sans Light"/>
                <a:cs typeface="Open Sans Light"/>
                <a:sym typeface="Open Sans Light"/>
              </a:rPr>
              <a:t>Lab: Synthetics</a:t>
            </a:r>
            <a:endParaRPr sz="2800">
              <a:solidFill>
                <a:schemeClr val="lt1"/>
              </a:solidFill>
              <a:latin typeface="Open Sans Light"/>
              <a:ea typeface="Open Sans Light"/>
              <a:cs typeface="Open Sans Light"/>
              <a:sym typeface="Open Sans Light"/>
            </a:endParaRPr>
          </a:p>
          <a:p>
            <a:pPr indent="0" lvl="0" marL="0" rtl="0" algn="l">
              <a:lnSpc>
                <a:spcPct val="120000"/>
              </a:lnSpc>
              <a:spcBef>
                <a:spcPts val="0"/>
              </a:spcBef>
              <a:spcAft>
                <a:spcPts val="0"/>
              </a:spcAft>
              <a:buNone/>
            </a:pPr>
            <a:r>
              <a:rPr lang="en-US" sz="1800">
                <a:solidFill>
                  <a:schemeClr val="accent2"/>
                </a:solidFill>
                <a:latin typeface="Open Sans Light"/>
                <a:ea typeface="Open Sans Light"/>
                <a:cs typeface="Open Sans Light"/>
                <a:sym typeface="Open Sans Light"/>
              </a:rPr>
              <a:t>Creating Monitors</a:t>
            </a:r>
            <a:endParaRPr/>
          </a:p>
        </p:txBody>
      </p:sp>
      <p:sp>
        <p:nvSpPr>
          <p:cNvPr id="1653" name="Google Shape;1653;p103"/>
          <p:cNvSpPr txBox="1"/>
          <p:nvPr/>
        </p:nvSpPr>
        <p:spPr>
          <a:xfrm>
            <a:off x="152400" y="2815000"/>
            <a:ext cx="4553400" cy="454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sz="1800">
                <a:solidFill>
                  <a:schemeClr val="accent2"/>
                </a:solidFill>
                <a:latin typeface="Open Sans Light"/>
                <a:ea typeface="Open Sans Light"/>
                <a:cs typeface="Open Sans Light"/>
                <a:sym typeface="Open Sans Light"/>
              </a:rPr>
              <a:t>Alerting and Dashboarding your</a:t>
            </a:r>
            <a:r>
              <a:rPr lang="en-US" sz="1800">
                <a:solidFill>
                  <a:schemeClr val="accent2"/>
                </a:solidFill>
                <a:latin typeface="Open Sans Light"/>
                <a:ea typeface="Open Sans Light"/>
                <a:cs typeface="Open Sans Light"/>
                <a:sym typeface="Open Sans Light"/>
              </a:rPr>
              <a:t> Monitors</a:t>
            </a:r>
            <a:endParaRPr/>
          </a:p>
        </p:txBody>
      </p:sp>
      <p:sp>
        <p:nvSpPr>
          <p:cNvPr id="1654" name="Google Shape;1654;p103"/>
          <p:cNvSpPr txBox="1"/>
          <p:nvPr/>
        </p:nvSpPr>
        <p:spPr>
          <a:xfrm>
            <a:off x="660600" y="3229175"/>
            <a:ext cx="8483400" cy="1549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FFFFFF"/>
              </a:buClr>
              <a:buSzPts val="1400"/>
              <a:buFont typeface="Open Sans"/>
              <a:buChar char="●"/>
            </a:pPr>
            <a:r>
              <a:rPr lang="en-US">
                <a:solidFill>
                  <a:srgbClr val="FFFFFF"/>
                </a:solidFill>
                <a:latin typeface="Open Sans"/>
                <a:ea typeface="Open Sans"/>
                <a:cs typeface="Open Sans"/>
                <a:sym typeface="Open Sans"/>
              </a:rPr>
              <a:t>Add a chart with the uptime of your Ping monitor to a dashboard</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Font typeface="Open Sans"/>
              <a:buChar char="●"/>
            </a:pPr>
            <a:r>
              <a:rPr lang="en-US">
                <a:solidFill>
                  <a:srgbClr val="FFFFFF"/>
                </a:solidFill>
                <a:latin typeface="Open Sans"/>
                <a:ea typeface="Open Sans"/>
                <a:cs typeface="Open Sans"/>
                <a:sym typeface="Open Sans"/>
              </a:rPr>
              <a:t>Add a chart which allows you to compare user load time vs synthetic load time for your Simple Browser</a:t>
            </a:r>
            <a:endParaRPr>
              <a:solidFill>
                <a:srgbClr val="FFFFFF"/>
              </a:solidFill>
              <a:latin typeface="Open Sans"/>
              <a:ea typeface="Open Sans"/>
              <a:cs typeface="Open Sans"/>
              <a:sym typeface="Open Sans"/>
            </a:endParaRPr>
          </a:p>
          <a:p>
            <a:pPr indent="-317500" lvl="0" marL="457200" marR="0" rtl="0" algn="l">
              <a:lnSpc>
                <a:spcPct val="150000"/>
              </a:lnSpc>
              <a:spcBef>
                <a:spcPts val="0"/>
              </a:spcBef>
              <a:spcAft>
                <a:spcPts val="0"/>
              </a:spcAft>
              <a:buClr>
                <a:srgbClr val="FFFFFF"/>
              </a:buClr>
              <a:buSzPts val="1400"/>
              <a:buChar char="●"/>
            </a:pPr>
            <a:r>
              <a:rPr lang="en-US">
                <a:solidFill>
                  <a:srgbClr val="FFFFFF"/>
                </a:solidFill>
                <a:latin typeface="Open Sans"/>
                <a:ea typeface="Open Sans"/>
                <a:cs typeface="Open Sans"/>
                <a:sym typeface="Open Sans"/>
              </a:rPr>
              <a:t>Create an alert condition to notify you if the success rate of your Scripted Browser drops below 95% (</a:t>
            </a:r>
            <a:r>
              <a:rPr lang="en-US" sz="900">
                <a:solidFill>
                  <a:srgbClr val="FFFFFF"/>
                </a:solidFill>
                <a:latin typeface="Courier New"/>
                <a:ea typeface="Courier New"/>
                <a:cs typeface="Courier New"/>
                <a:sym typeface="Courier New"/>
              </a:rPr>
              <a:t>SELECT percentage(count(*), WHERE result =...</a:t>
            </a:r>
            <a:r>
              <a:rPr lang="en-US">
                <a:solidFill>
                  <a:srgbClr val="FFFFFF"/>
                </a:solidFill>
                <a:latin typeface="Open Sans"/>
                <a:ea typeface="Open Sans"/>
                <a:cs typeface="Open Sans"/>
                <a:sym typeface="Open Sans"/>
              </a:rPr>
              <a:t>)</a:t>
            </a:r>
            <a:br>
              <a:rPr lang="en-US">
                <a:solidFill>
                  <a:srgbClr val="000000"/>
                </a:solidFill>
              </a:rPr>
            </a:br>
            <a:endParaRPr>
              <a:solidFill>
                <a:srgbClr val="000000"/>
              </a:solidFill>
            </a:endParaRPr>
          </a:p>
          <a:p>
            <a:pPr indent="0" lvl="0" marL="0" marR="0" rtl="0" algn="l">
              <a:lnSpc>
                <a:spcPct val="150000"/>
              </a:lnSpc>
              <a:spcBef>
                <a:spcPts val="0"/>
              </a:spcBef>
              <a:spcAft>
                <a:spcPts val="0"/>
              </a:spcAft>
              <a:buNone/>
            </a:pPr>
            <a:r>
              <a:t/>
            </a:r>
            <a:endParaRPr>
              <a:solidFill>
                <a:srgbClr val="000000"/>
              </a:solidFill>
            </a:endParaRPr>
          </a:p>
        </p:txBody>
      </p:sp>
      <p:sp>
        <p:nvSpPr>
          <p:cNvPr id="1655" name="Google Shape;1655;p103"/>
          <p:cNvSpPr/>
          <p:nvPr/>
        </p:nvSpPr>
        <p:spPr>
          <a:xfrm>
            <a:off x="7305000" y="-2"/>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03"/>
          <p:cNvSpPr txBox="1"/>
          <p:nvPr/>
        </p:nvSpPr>
        <p:spPr>
          <a:xfrm>
            <a:off x="7305000" y="33740"/>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20</a:t>
            </a:r>
            <a:r>
              <a:rPr b="1" lang="en-US">
                <a:solidFill>
                  <a:schemeClr val="lt1"/>
                </a:solidFill>
                <a:latin typeface="Open Sans"/>
                <a:ea typeface="Open Sans"/>
                <a:cs typeface="Open Sans"/>
                <a:sym typeface="Open Sans"/>
              </a:rPr>
              <a:t>-30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04"/>
          <p:cNvSpPr txBox="1"/>
          <p:nvPr>
            <p:ph idx="1" type="body"/>
          </p:nvPr>
        </p:nvSpPr>
        <p:spPr>
          <a:xfrm>
            <a:off x="627438" y="4106825"/>
            <a:ext cx="4048500" cy="206100"/>
          </a:xfrm>
          <a:prstGeom prst="rect">
            <a:avLst/>
          </a:prstGeom>
          <a:noFill/>
          <a:ln>
            <a:noFill/>
          </a:ln>
        </p:spPr>
        <p:txBody>
          <a:bodyPr anchorCtr="0" anchor="b" bIns="0" lIns="0" spcFirstLastPara="1" rIns="0" wrap="square" tIns="0">
            <a:noAutofit/>
          </a:bodyPr>
          <a:lstStyle/>
          <a:p>
            <a:pPr indent="0" lvl="0" marL="0" rtl="0" algn="l">
              <a:lnSpc>
                <a:spcPct val="120000"/>
              </a:lnSpc>
              <a:spcBef>
                <a:spcPts val="0"/>
              </a:spcBef>
              <a:spcAft>
                <a:spcPts val="0"/>
              </a:spcAft>
              <a:buClr>
                <a:schemeClr val="accent2"/>
              </a:buClr>
              <a:buSzPts val="1200"/>
              <a:buNone/>
            </a:pPr>
            <a:r>
              <a:rPr lang="en-US"/>
              <a:t>learn.newrelic.com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63"/>
          <p:cNvSpPr txBox="1"/>
          <p:nvPr>
            <p:ph type="title"/>
          </p:nvPr>
        </p:nvSpPr>
        <p:spPr>
          <a:xfrm>
            <a:off x="547688" y="2178505"/>
            <a:ext cx="4561800" cy="91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3300"/>
              <a:buFont typeface="Open Sans Light"/>
              <a:buNone/>
            </a:pPr>
            <a:r>
              <a:rPr lang="en-US"/>
              <a:t>Instrumenting your Service with Agents</a:t>
            </a:r>
            <a:endParaRPr/>
          </a:p>
        </p:txBody>
      </p:sp>
      <p:sp>
        <p:nvSpPr>
          <p:cNvPr id="911" name="Google Shape;911;p63"/>
          <p:cNvSpPr txBox="1"/>
          <p:nvPr>
            <p:ph idx="1" type="body"/>
          </p:nvPr>
        </p:nvSpPr>
        <p:spPr>
          <a:xfrm>
            <a:off x="547688" y="3322265"/>
            <a:ext cx="3249900" cy="415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SzPts val="1500"/>
              <a:buNone/>
            </a:pPr>
            <a:r>
              <a:rPr lang="en-US"/>
              <a:t>Setting up Front and Back-end Monitoring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64"/>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Dashboard Example</a:t>
            </a:r>
            <a:endParaRPr/>
          </a:p>
        </p:txBody>
      </p:sp>
      <p:sp>
        <p:nvSpPr>
          <p:cNvPr id="918" name="Google Shape;918;p64"/>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pic>
        <p:nvPicPr>
          <p:cNvPr id="919" name="Google Shape;919;p64">
            <a:hlinkClick r:id="rId3"/>
          </p:cNvPr>
          <p:cNvPicPr preferRelativeResize="0"/>
          <p:nvPr/>
        </p:nvPicPr>
        <p:blipFill>
          <a:blip r:embed="rId4">
            <a:alphaModFix/>
          </a:blip>
          <a:stretch>
            <a:fillRect/>
          </a:stretch>
        </p:blipFill>
        <p:spPr>
          <a:xfrm>
            <a:off x="389763" y="870463"/>
            <a:ext cx="8358227" cy="40589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65"/>
          <p:cNvSpPr txBox="1"/>
          <p:nvPr>
            <p:ph type="title"/>
          </p:nvPr>
        </p:nvSpPr>
        <p:spPr>
          <a:xfrm>
            <a:off x="547687" y="366713"/>
            <a:ext cx="8042400" cy="38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800"/>
              <a:buFont typeface="Open Sans Light"/>
              <a:buNone/>
            </a:pPr>
            <a:r>
              <a:rPr lang="en-US"/>
              <a:t>Introduction to Agents</a:t>
            </a:r>
            <a:endParaRPr/>
          </a:p>
          <a:p>
            <a:pPr indent="0" lvl="0" marL="0" rtl="0" algn="l">
              <a:lnSpc>
                <a:spcPct val="90000"/>
              </a:lnSpc>
              <a:spcBef>
                <a:spcPts val="0"/>
              </a:spcBef>
              <a:spcAft>
                <a:spcPts val="0"/>
              </a:spcAft>
              <a:buClr>
                <a:schemeClr val="lt1"/>
              </a:buClr>
              <a:buSzPts val="2800"/>
              <a:buFont typeface="Open Sans Light"/>
              <a:buNone/>
            </a:pPr>
            <a:r>
              <a:t/>
            </a:r>
            <a:endParaRPr/>
          </a:p>
        </p:txBody>
      </p:sp>
      <p:sp>
        <p:nvSpPr>
          <p:cNvPr id="925" name="Google Shape;925;p65"/>
          <p:cNvSpPr txBox="1"/>
          <p:nvPr>
            <p:ph idx="12" type="sldNum"/>
          </p:nvPr>
        </p:nvSpPr>
        <p:spPr>
          <a:xfrm>
            <a:off x="8663028" y="4778375"/>
            <a:ext cx="365700" cy="92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926" name="Google Shape;926;p65"/>
          <p:cNvSpPr/>
          <p:nvPr/>
        </p:nvSpPr>
        <p:spPr>
          <a:xfrm>
            <a:off x="3395367" y="3210183"/>
            <a:ext cx="1774039" cy="1254819"/>
          </a:xfrm>
          <a:custGeom>
            <a:rect b="b" l="l" r="r" t="t"/>
            <a:pathLst>
              <a:path extrusionOk="0" h="981" w="1284">
                <a:moveTo>
                  <a:pt x="1031" y="980"/>
                </a:moveTo>
                <a:lnTo>
                  <a:pt x="318" y="980"/>
                </a:lnTo>
                <a:cubicBezTo>
                  <a:pt x="143" y="980"/>
                  <a:pt x="0" y="838"/>
                  <a:pt x="0" y="663"/>
                </a:cubicBezTo>
                <a:cubicBezTo>
                  <a:pt x="0" y="492"/>
                  <a:pt x="134" y="354"/>
                  <a:pt x="303" y="346"/>
                </a:cubicBezTo>
                <a:cubicBezTo>
                  <a:pt x="311" y="157"/>
                  <a:pt x="462" y="0"/>
                  <a:pt x="641" y="0"/>
                </a:cubicBezTo>
                <a:cubicBezTo>
                  <a:pt x="781" y="0"/>
                  <a:pt x="904" y="84"/>
                  <a:pt x="953" y="215"/>
                </a:cubicBezTo>
                <a:cubicBezTo>
                  <a:pt x="1023" y="212"/>
                  <a:pt x="1089" y="240"/>
                  <a:pt x="1130" y="294"/>
                </a:cubicBezTo>
                <a:cubicBezTo>
                  <a:pt x="1173" y="351"/>
                  <a:pt x="1184" y="425"/>
                  <a:pt x="1156" y="505"/>
                </a:cubicBezTo>
                <a:cubicBezTo>
                  <a:pt x="1232" y="555"/>
                  <a:pt x="1283" y="644"/>
                  <a:pt x="1283" y="728"/>
                </a:cubicBezTo>
                <a:cubicBezTo>
                  <a:pt x="1283" y="871"/>
                  <a:pt x="1173" y="980"/>
                  <a:pt x="1031" y="980"/>
                </a:cubicBezTo>
                <a:close/>
                <a:moveTo>
                  <a:pt x="641" y="29"/>
                </a:moveTo>
                <a:cubicBezTo>
                  <a:pt x="474" y="29"/>
                  <a:pt x="332" y="180"/>
                  <a:pt x="332" y="360"/>
                </a:cubicBezTo>
                <a:cubicBezTo>
                  <a:pt x="332" y="368"/>
                  <a:pt x="327" y="374"/>
                  <a:pt x="318" y="374"/>
                </a:cubicBezTo>
                <a:cubicBezTo>
                  <a:pt x="162" y="374"/>
                  <a:pt x="29" y="507"/>
                  <a:pt x="29" y="663"/>
                </a:cubicBezTo>
                <a:cubicBezTo>
                  <a:pt x="29" y="822"/>
                  <a:pt x="159" y="951"/>
                  <a:pt x="318" y="951"/>
                </a:cubicBezTo>
                <a:lnTo>
                  <a:pt x="1031" y="951"/>
                </a:lnTo>
                <a:cubicBezTo>
                  <a:pt x="1157" y="951"/>
                  <a:pt x="1254" y="855"/>
                  <a:pt x="1254" y="728"/>
                </a:cubicBezTo>
                <a:cubicBezTo>
                  <a:pt x="1254" y="638"/>
                  <a:pt x="1192" y="561"/>
                  <a:pt x="1131" y="524"/>
                </a:cubicBezTo>
                <a:cubicBezTo>
                  <a:pt x="1125" y="521"/>
                  <a:pt x="1122" y="513"/>
                  <a:pt x="1125" y="507"/>
                </a:cubicBezTo>
                <a:cubicBezTo>
                  <a:pt x="1153" y="432"/>
                  <a:pt x="1147" y="364"/>
                  <a:pt x="1106" y="311"/>
                </a:cubicBezTo>
                <a:cubicBezTo>
                  <a:pt x="1070" y="263"/>
                  <a:pt x="1009" y="239"/>
                  <a:pt x="945" y="246"/>
                </a:cubicBezTo>
                <a:cubicBezTo>
                  <a:pt x="939" y="246"/>
                  <a:pt x="931" y="243"/>
                  <a:pt x="930" y="236"/>
                </a:cubicBezTo>
                <a:cubicBezTo>
                  <a:pt x="886" y="109"/>
                  <a:pt x="773" y="29"/>
                  <a:pt x="641" y="29"/>
                </a:cubicBez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nvGrpSpPr>
          <p:cNvPr id="927" name="Google Shape;927;p65"/>
          <p:cNvGrpSpPr/>
          <p:nvPr/>
        </p:nvGrpSpPr>
        <p:grpSpPr>
          <a:xfrm>
            <a:off x="4103941" y="3474968"/>
            <a:ext cx="356844" cy="356844"/>
            <a:chOff x="-1172288" y="2310174"/>
            <a:chExt cx="333375" cy="333375"/>
          </a:xfrm>
        </p:grpSpPr>
        <p:sp>
          <p:nvSpPr>
            <p:cNvPr id="928" name="Google Shape;928;p65"/>
            <p:cNvSpPr/>
            <p:nvPr/>
          </p:nvSpPr>
          <p:spPr>
            <a:xfrm>
              <a:off x="-1172288" y="2380024"/>
              <a:ext cx="333375" cy="95250"/>
            </a:xfrm>
            <a:custGeom>
              <a:rect b="b" l="l" r="r" t="t"/>
              <a:pathLst>
                <a:path extrusionOk="0" h="264" w="927">
                  <a:moveTo>
                    <a:pt x="926" y="263"/>
                  </a:moveTo>
                  <a:lnTo>
                    <a:pt x="0" y="263"/>
                  </a:lnTo>
                  <a:lnTo>
                    <a:pt x="0" y="0"/>
                  </a:lnTo>
                  <a:lnTo>
                    <a:pt x="926" y="0"/>
                  </a:lnTo>
                  <a:lnTo>
                    <a:pt x="926" y="263"/>
                  </a:lnTo>
                  <a:close/>
                  <a:moveTo>
                    <a:pt x="29" y="234"/>
                  </a:moveTo>
                  <a:lnTo>
                    <a:pt x="896" y="234"/>
                  </a:lnTo>
                  <a:lnTo>
                    <a:pt x="896" y="30"/>
                  </a:lnTo>
                  <a:lnTo>
                    <a:pt x="29" y="30"/>
                  </a:lnTo>
                  <a:lnTo>
                    <a:pt x="29" y="234"/>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29" name="Google Shape;929;p65"/>
            <p:cNvSpPr/>
            <p:nvPr/>
          </p:nvSpPr>
          <p:spPr>
            <a:xfrm>
              <a:off x="-1170700" y="2310174"/>
              <a:ext cx="330200" cy="79375"/>
            </a:xfrm>
            <a:custGeom>
              <a:rect b="b" l="l" r="r" t="t"/>
              <a:pathLst>
                <a:path extrusionOk="0" h="221" w="916">
                  <a:moveTo>
                    <a:pt x="897" y="220"/>
                  </a:moveTo>
                  <a:lnTo>
                    <a:pt x="667" y="29"/>
                  </a:lnTo>
                  <a:lnTo>
                    <a:pt x="248" y="29"/>
                  </a:lnTo>
                  <a:lnTo>
                    <a:pt x="18" y="220"/>
                  </a:lnTo>
                  <a:lnTo>
                    <a:pt x="0" y="198"/>
                  </a:lnTo>
                  <a:lnTo>
                    <a:pt x="238" y="0"/>
                  </a:lnTo>
                  <a:lnTo>
                    <a:pt x="677" y="0"/>
                  </a:lnTo>
                  <a:lnTo>
                    <a:pt x="915" y="198"/>
                  </a:lnTo>
                  <a:lnTo>
                    <a:pt x="897" y="220"/>
                  </a:ln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0" name="Google Shape;930;p65"/>
            <p:cNvSpPr/>
            <p:nvPr/>
          </p:nvSpPr>
          <p:spPr>
            <a:xfrm>
              <a:off x="-989725" y="2414949"/>
              <a:ext cx="23812" cy="23812"/>
            </a:xfrm>
            <a:custGeom>
              <a:rect b="b" l="l" r="r" t="t"/>
              <a:pathLst>
                <a:path extrusionOk="0" h="68" w="68">
                  <a:moveTo>
                    <a:pt x="34" y="67"/>
                  </a:moveTo>
                  <a:cubicBezTo>
                    <a:pt x="15" y="67"/>
                    <a:pt x="0" y="53"/>
                    <a:pt x="0" y="34"/>
                  </a:cubicBezTo>
                  <a:cubicBezTo>
                    <a:pt x="0" y="15"/>
                    <a:pt x="15" y="0"/>
                    <a:pt x="34" y="0"/>
                  </a:cubicBezTo>
                  <a:cubicBezTo>
                    <a:pt x="53" y="0"/>
                    <a:pt x="67" y="15"/>
                    <a:pt x="67" y="34"/>
                  </a:cubicBezTo>
                  <a:cubicBezTo>
                    <a:pt x="67" y="53"/>
                    <a:pt x="53" y="67"/>
                    <a:pt x="34" y="67"/>
                  </a:cubicBezTo>
                  <a:close/>
                  <a:moveTo>
                    <a:pt x="34" y="28"/>
                  </a:moveTo>
                  <a:cubicBezTo>
                    <a:pt x="31" y="28"/>
                    <a:pt x="29" y="30"/>
                    <a:pt x="29" y="32"/>
                  </a:cubicBezTo>
                  <a:cubicBezTo>
                    <a:pt x="29" y="33"/>
                    <a:pt x="32" y="37"/>
                    <a:pt x="34" y="37"/>
                  </a:cubicBezTo>
                  <a:cubicBezTo>
                    <a:pt x="35" y="37"/>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1" name="Google Shape;931;p65"/>
            <p:cNvSpPr/>
            <p:nvPr/>
          </p:nvSpPr>
          <p:spPr>
            <a:xfrm>
              <a:off x="-948450" y="2414949"/>
              <a:ext cx="23812" cy="23812"/>
            </a:xfrm>
            <a:custGeom>
              <a:rect b="b" l="l" r="r" t="t"/>
              <a:pathLst>
                <a:path extrusionOk="0" h="68" w="68">
                  <a:moveTo>
                    <a:pt x="33" y="67"/>
                  </a:moveTo>
                  <a:cubicBezTo>
                    <a:pt x="14" y="67"/>
                    <a:pt x="0" y="53"/>
                    <a:pt x="0" y="34"/>
                  </a:cubicBezTo>
                  <a:cubicBezTo>
                    <a:pt x="0" y="15"/>
                    <a:pt x="14" y="0"/>
                    <a:pt x="33" y="0"/>
                  </a:cubicBezTo>
                  <a:cubicBezTo>
                    <a:pt x="52" y="0"/>
                    <a:pt x="67" y="15"/>
                    <a:pt x="67" y="34"/>
                  </a:cubicBezTo>
                  <a:cubicBezTo>
                    <a:pt x="67" y="53"/>
                    <a:pt x="52" y="67"/>
                    <a:pt x="33" y="67"/>
                  </a:cubicBezTo>
                  <a:close/>
                  <a:moveTo>
                    <a:pt x="33" y="28"/>
                  </a:moveTo>
                  <a:cubicBezTo>
                    <a:pt x="30" y="28"/>
                    <a:pt x="29" y="30"/>
                    <a:pt x="29" y="32"/>
                  </a:cubicBezTo>
                  <a:cubicBezTo>
                    <a:pt x="29" y="33"/>
                    <a:pt x="31" y="37"/>
                    <a:pt x="33" y="37"/>
                  </a:cubicBezTo>
                  <a:cubicBezTo>
                    <a:pt x="34" y="37"/>
                    <a:pt x="38" y="33"/>
                    <a:pt x="38" y="32"/>
                  </a:cubicBezTo>
                  <a:cubicBezTo>
                    <a:pt x="38" y="30"/>
                    <a:pt x="36" y="28"/>
                    <a:pt x="33"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2" name="Google Shape;932;p65"/>
            <p:cNvSpPr/>
            <p:nvPr/>
          </p:nvSpPr>
          <p:spPr>
            <a:xfrm>
              <a:off x="-905588" y="2414949"/>
              <a:ext cx="23813" cy="23812"/>
            </a:xfrm>
            <a:custGeom>
              <a:rect b="b" l="l" r="r" t="t"/>
              <a:pathLst>
                <a:path extrusionOk="0" h="68" w="68">
                  <a:moveTo>
                    <a:pt x="34" y="67"/>
                  </a:moveTo>
                  <a:cubicBezTo>
                    <a:pt x="15" y="67"/>
                    <a:pt x="0" y="53"/>
                    <a:pt x="0" y="34"/>
                  </a:cubicBezTo>
                  <a:cubicBezTo>
                    <a:pt x="0" y="15"/>
                    <a:pt x="15" y="0"/>
                    <a:pt x="34" y="0"/>
                  </a:cubicBezTo>
                  <a:cubicBezTo>
                    <a:pt x="53" y="0"/>
                    <a:pt x="67" y="15"/>
                    <a:pt x="67" y="34"/>
                  </a:cubicBezTo>
                  <a:cubicBezTo>
                    <a:pt x="67" y="53"/>
                    <a:pt x="53" y="67"/>
                    <a:pt x="34" y="67"/>
                  </a:cubicBezTo>
                  <a:close/>
                  <a:moveTo>
                    <a:pt x="34" y="28"/>
                  </a:moveTo>
                  <a:cubicBezTo>
                    <a:pt x="31" y="28"/>
                    <a:pt x="30" y="30"/>
                    <a:pt x="30" y="32"/>
                  </a:cubicBezTo>
                  <a:cubicBezTo>
                    <a:pt x="30" y="33"/>
                    <a:pt x="33" y="37"/>
                    <a:pt x="34" y="37"/>
                  </a:cubicBezTo>
                  <a:cubicBezTo>
                    <a:pt x="35" y="37"/>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3" name="Google Shape;933;p65"/>
            <p:cNvSpPr/>
            <p:nvPr/>
          </p:nvSpPr>
          <p:spPr>
            <a:xfrm>
              <a:off x="-1145300" y="2408599"/>
              <a:ext cx="39687" cy="39687"/>
            </a:xfrm>
            <a:custGeom>
              <a:rect b="b" l="l" r="r" t="t"/>
              <a:pathLst>
                <a:path extrusionOk="0" h="109" w="109">
                  <a:moveTo>
                    <a:pt x="54" y="108"/>
                  </a:moveTo>
                  <a:cubicBezTo>
                    <a:pt x="25" y="108"/>
                    <a:pt x="0" y="84"/>
                    <a:pt x="0" y="54"/>
                  </a:cubicBezTo>
                  <a:cubicBezTo>
                    <a:pt x="0" y="23"/>
                    <a:pt x="23" y="0"/>
                    <a:pt x="54" y="0"/>
                  </a:cubicBezTo>
                  <a:cubicBezTo>
                    <a:pt x="84" y="0"/>
                    <a:pt x="108" y="23"/>
                    <a:pt x="108" y="54"/>
                  </a:cubicBezTo>
                  <a:cubicBezTo>
                    <a:pt x="108" y="84"/>
                    <a:pt x="83" y="108"/>
                    <a:pt x="54" y="108"/>
                  </a:cubicBezTo>
                  <a:close/>
                  <a:moveTo>
                    <a:pt x="54" y="29"/>
                  </a:moveTo>
                  <a:cubicBezTo>
                    <a:pt x="41" y="29"/>
                    <a:pt x="29" y="40"/>
                    <a:pt x="29" y="54"/>
                  </a:cubicBezTo>
                  <a:cubicBezTo>
                    <a:pt x="29" y="67"/>
                    <a:pt x="41" y="78"/>
                    <a:pt x="54" y="78"/>
                  </a:cubicBezTo>
                  <a:cubicBezTo>
                    <a:pt x="67" y="78"/>
                    <a:pt x="79" y="67"/>
                    <a:pt x="79" y="54"/>
                  </a:cubicBezTo>
                  <a:cubicBezTo>
                    <a:pt x="79" y="40"/>
                    <a:pt x="67" y="29"/>
                    <a:pt x="54" y="29"/>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4" name="Google Shape;934;p65"/>
            <p:cNvSpPr/>
            <p:nvPr/>
          </p:nvSpPr>
          <p:spPr>
            <a:xfrm>
              <a:off x="-1172288" y="2468924"/>
              <a:ext cx="333375" cy="90487"/>
            </a:xfrm>
            <a:custGeom>
              <a:rect b="b" l="l" r="r" t="t"/>
              <a:pathLst>
                <a:path extrusionOk="0" h="251" w="927">
                  <a:moveTo>
                    <a:pt x="926" y="250"/>
                  </a:moveTo>
                  <a:lnTo>
                    <a:pt x="0" y="250"/>
                  </a:lnTo>
                  <a:lnTo>
                    <a:pt x="0" y="0"/>
                  </a:lnTo>
                  <a:lnTo>
                    <a:pt x="29" y="0"/>
                  </a:lnTo>
                  <a:lnTo>
                    <a:pt x="29" y="220"/>
                  </a:lnTo>
                  <a:lnTo>
                    <a:pt x="896" y="220"/>
                  </a:lnTo>
                  <a:lnTo>
                    <a:pt x="896" y="0"/>
                  </a:lnTo>
                  <a:lnTo>
                    <a:pt x="926" y="0"/>
                  </a:lnTo>
                  <a:lnTo>
                    <a:pt x="926" y="250"/>
                  </a:ln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5" name="Google Shape;935;p65"/>
            <p:cNvSpPr/>
            <p:nvPr/>
          </p:nvSpPr>
          <p:spPr>
            <a:xfrm>
              <a:off x="-989725" y="2500674"/>
              <a:ext cx="23812" cy="23812"/>
            </a:xfrm>
            <a:custGeom>
              <a:rect b="b" l="l" r="r" t="t"/>
              <a:pathLst>
                <a:path extrusionOk="0" h="68" w="68">
                  <a:moveTo>
                    <a:pt x="34" y="67"/>
                  </a:moveTo>
                  <a:cubicBezTo>
                    <a:pt x="15" y="67"/>
                    <a:pt x="0" y="52"/>
                    <a:pt x="0" y="33"/>
                  </a:cubicBezTo>
                  <a:cubicBezTo>
                    <a:pt x="0" y="14"/>
                    <a:pt x="15" y="0"/>
                    <a:pt x="34" y="0"/>
                  </a:cubicBezTo>
                  <a:cubicBezTo>
                    <a:pt x="53" y="0"/>
                    <a:pt x="67" y="14"/>
                    <a:pt x="67" y="33"/>
                  </a:cubicBezTo>
                  <a:cubicBezTo>
                    <a:pt x="67" y="52"/>
                    <a:pt x="53" y="67"/>
                    <a:pt x="34" y="67"/>
                  </a:cubicBezTo>
                  <a:close/>
                  <a:moveTo>
                    <a:pt x="34" y="28"/>
                  </a:moveTo>
                  <a:cubicBezTo>
                    <a:pt x="31" y="28"/>
                    <a:pt x="29" y="30"/>
                    <a:pt x="29" y="32"/>
                  </a:cubicBezTo>
                  <a:cubicBezTo>
                    <a:pt x="29" y="33"/>
                    <a:pt x="32" y="36"/>
                    <a:pt x="34" y="36"/>
                  </a:cubicBezTo>
                  <a:cubicBezTo>
                    <a:pt x="35" y="36"/>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6" name="Google Shape;936;p65"/>
            <p:cNvSpPr/>
            <p:nvPr/>
          </p:nvSpPr>
          <p:spPr>
            <a:xfrm>
              <a:off x="-948450" y="2500674"/>
              <a:ext cx="23812" cy="23812"/>
            </a:xfrm>
            <a:custGeom>
              <a:rect b="b" l="l" r="r" t="t"/>
              <a:pathLst>
                <a:path extrusionOk="0" h="68" w="68">
                  <a:moveTo>
                    <a:pt x="33" y="67"/>
                  </a:moveTo>
                  <a:cubicBezTo>
                    <a:pt x="14" y="67"/>
                    <a:pt x="0" y="52"/>
                    <a:pt x="0" y="33"/>
                  </a:cubicBezTo>
                  <a:cubicBezTo>
                    <a:pt x="0" y="14"/>
                    <a:pt x="14" y="0"/>
                    <a:pt x="33" y="0"/>
                  </a:cubicBezTo>
                  <a:cubicBezTo>
                    <a:pt x="52" y="0"/>
                    <a:pt x="67" y="14"/>
                    <a:pt x="67" y="33"/>
                  </a:cubicBezTo>
                  <a:cubicBezTo>
                    <a:pt x="67" y="52"/>
                    <a:pt x="52" y="67"/>
                    <a:pt x="33" y="67"/>
                  </a:cubicBezTo>
                  <a:close/>
                  <a:moveTo>
                    <a:pt x="33" y="28"/>
                  </a:moveTo>
                  <a:cubicBezTo>
                    <a:pt x="30" y="28"/>
                    <a:pt x="29" y="30"/>
                    <a:pt x="29" y="32"/>
                  </a:cubicBezTo>
                  <a:cubicBezTo>
                    <a:pt x="29" y="33"/>
                    <a:pt x="31" y="36"/>
                    <a:pt x="33" y="36"/>
                  </a:cubicBezTo>
                  <a:cubicBezTo>
                    <a:pt x="34" y="36"/>
                    <a:pt x="38" y="33"/>
                    <a:pt x="38" y="32"/>
                  </a:cubicBezTo>
                  <a:cubicBezTo>
                    <a:pt x="38" y="30"/>
                    <a:pt x="36" y="28"/>
                    <a:pt x="33"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7" name="Google Shape;937;p65"/>
            <p:cNvSpPr/>
            <p:nvPr/>
          </p:nvSpPr>
          <p:spPr>
            <a:xfrm>
              <a:off x="-905588" y="2500674"/>
              <a:ext cx="23813" cy="23812"/>
            </a:xfrm>
            <a:custGeom>
              <a:rect b="b" l="l" r="r" t="t"/>
              <a:pathLst>
                <a:path extrusionOk="0" h="68" w="68">
                  <a:moveTo>
                    <a:pt x="34" y="67"/>
                  </a:moveTo>
                  <a:cubicBezTo>
                    <a:pt x="15" y="67"/>
                    <a:pt x="0" y="52"/>
                    <a:pt x="0" y="33"/>
                  </a:cubicBezTo>
                  <a:cubicBezTo>
                    <a:pt x="0" y="14"/>
                    <a:pt x="15" y="0"/>
                    <a:pt x="34" y="0"/>
                  </a:cubicBezTo>
                  <a:cubicBezTo>
                    <a:pt x="53" y="0"/>
                    <a:pt x="67" y="14"/>
                    <a:pt x="67" y="33"/>
                  </a:cubicBezTo>
                  <a:cubicBezTo>
                    <a:pt x="67" y="52"/>
                    <a:pt x="53" y="67"/>
                    <a:pt x="34" y="67"/>
                  </a:cubicBezTo>
                  <a:close/>
                  <a:moveTo>
                    <a:pt x="34" y="28"/>
                  </a:moveTo>
                  <a:cubicBezTo>
                    <a:pt x="31" y="28"/>
                    <a:pt x="30" y="30"/>
                    <a:pt x="30" y="32"/>
                  </a:cubicBezTo>
                  <a:cubicBezTo>
                    <a:pt x="30" y="33"/>
                    <a:pt x="33" y="36"/>
                    <a:pt x="34" y="36"/>
                  </a:cubicBezTo>
                  <a:cubicBezTo>
                    <a:pt x="35" y="36"/>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8" name="Google Shape;938;p65"/>
            <p:cNvSpPr/>
            <p:nvPr/>
          </p:nvSpPr>
          <p:spPr>
            <a:xfrm>
              <a:off x="-1145300" y="2492736"/>
              <a:ext cx="39687" cy="39688"/>
            </a:xfrm>
            <a:custGeom>
              <a:rect b="b" l="l" r="r" t="t"/>
              <a:pathLst>
                <a:path extrusionOk="0" h="109" w="109">
                  <a:moveTo>
                    <a:pt x="54" y="108"/>
                  </a:moveTo>
                  <a:cubicBezTo>
                    <a:pt x="25" y="108"/>
                    <a:pt x="0" y="85"/>
                    <a:pt x="0" y="54"/>
                  </a:cubicBezTo>
                  <a:cubicBezTo>
                    <a:pt x="0" y="23"/>
                    <a:pt x="23" y="0"/>
                    <a:pt x="54" y="0"/>
                  </a:cubicBezTo>
                  <a:cubicBezTo>
                    <a:pt x="84" y="0"/>
                    <a:pt x="108" y="23"/>
                    <a:pt x="108" y="54"/>
                  </a:cubicBezTo>
                  <a:cubicBezTo>
                    <a:pt x="108" y="85"/>
                    <a:pt x="83" y="108"/>
                    <a:pt x="54" y="108"/>
                  </a:cubicBezTo>
                  <a:close/>
                  <a:moveTo>
                    <a:pt x="54" y="31"/>
                  </a:moveTo>
                  <a:cubicBezTo>
                    <a:pt x="41" y="31"/>
                    <a:pt x="29" y="42"/>
                    <a:pt x="29" y="55"/>
                  </a:cubicBezTo>
                  <a:cubicBezTo>
                    <a:pt x="29" y="68"/>
                    <a:pt x="41" y="80"/>
                    <a:pt x="54" y="80"/>
                  </a:cubicBezTo>
                  <a:cubicBezTo>
                    <a:pt x="67" y="80"/>
                    <a:pt x="79" y="68"/>
                    <a:pt x="79" y="55"/>
                  </a:cubicBezTo>
                  <a:cubicBezTo>
                    <a:pt x="79" y="42"/>
                    <a:pt x="67" y="31"/>
                    <a:pt x="54" y="31"/>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39" name="Google Shape;939;p65"/>
            <p:cNvSpPr/>
            <p:nvPr/>
          </p:nvSpPr>
          <p:spPr>
            <a:xfrm>
              <a:off x="-1172288" y="2554649"/>
              <a:ext cx="333374" cy="88900"/>
            </a:xfrm>
            <a:custGeom>
              <a:rect b="b" l="l" r="r" t="t"/>
              <a:pathLst>
                <a:path extrusionOk="0" h="249" w="926">
                  <a:moveTo>
                    <a:pt x="833" y="248"/>
                  </a:moveTo>
                  <a:lnTo>
                    <a:pt x="92" y="248"/>
                  </a:lnTo>
                  <a:cubicBezTo>
                    <a:pt x="41" y="248"/>
                    <a:pt x="0" y="207"/>
                    <a:pt x="0" y="156"/>
                  </a:cubicBezTo>
                  <a:lnTo>
                    <a:pt x="0" y="0"/>
                  </a:lnTo>
                  <a:lnTo>
                    <a:pt x="29" y="0"/>
                  </a:lnTo>
                  <a:lnTo>
                    <a:pt x="29" y="156"/>
                  </a:lnTo>
                  <a:cubicBezTo>
                    <a:pt x="29" y="191"/>
                    <a:pt x="58" y="219"/>
                    <a:pt x="92" y="219"/>
                  </a:cubicBezTo>
                  <a:lnTo>
                    <a:pt x="833" y="219"/>
                  </a:lnTo>
                  <a:cubicBezTo>
                    <a:pt x="868" y="219"/>
                    <a:pt x="895" y="190"/>
                    <a:pt x="895" y="156"/>
                  </a:cubicBezTo>
                  <a:lnTo>
                    <a:pt x="895" y="0"/>
                  </a:lnTo>
                  <a:lnTo>
                    <a:pt x="925" y="0"/>
                  </a:lnTo>
                  <a:lnTo>
                    <a:pt x="925" y="156"/>
                  </a:lnTo>
                  <a:cubicBezTo>
                    <a:pt x="925" y="206"/>
                    <a:pt x="884" y="248"/>
                    <a:pt x="833" y="248"/>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0" name="Google Shape;940;p65"/>
            <p:cNvSpPr/>
            <p:nvPr/>
          </p:nvSpPr>
          <p:spPr>
            <a:xfrm>
              <a:off x="-989725" y="2584811"/>
              <a:ext cx="23812" cy="23813"/>
            </a:xfrm>
            <a:custGeom>
              <a:rect b="b" l="l" r="r" t="t"/>
              <a:pathLst>
                <a:path extrusionOk="0" h="68" w="68">
                  <a:moveTo>
                    <a:pt x="34" y="67"/>
                  </a:moveTo>
                  <a:cubicBezTo>
                    <a:pt x="15" y="67"/>
                    <a:pt x="0" y="53"/>
                    <a:pt x="0" y="34"/>
                  </a:cubicBezTo>
                  <a:cubicBezTo>
                    <a:pt x="0" y="15"/>
                    <a:pt x="15" y="0"/>
                    <a:pt x="34" y="0"/>
                  </a:cubicBezTo>
                  <a:cubicBezTo>
                    <a:pt x="53" y="0"/>
                    <a:pt x="67" y="15"/>
                    <a:pt x="67" y="34"/>
                  </a:cubicBezTo>
                  <a:cubicBezTo>
                    <a:pt x="67" y="53"/>
                    <a:pt x="53" y="67"/>
                    <a:pt x="34" y="67"/>
                  </a:cubicBezTo>
                  <a:close/>
                  <a:moveTo>
                    <a:pt x="34" y="28"/>
                  </a:moveTo>
                  <a:cubicBezTo>
                    <a:pt x="31" y="28"/>
                    <a:pt x="29" y="30"/>
                    <a:pt x="29" y="32"/>
                  </a:cubicBezTo>
                  <a:cubicBezTo>
                    <a:pt x="29" y="33"/>
                    <a:pt x="32" y="37"/>
                    <a:pt x="34" y="37"/>
                  </a:cubicBezTo>
                  <a:cubicBezTo>
                    <a:pt x="35" y="37"/>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1" name="Google Shape;941;p65"/>
            <p:cNvSpPr/>
            <p:nvPr/>
          </p:nvSpPr>
          <p:spPr>
            <a:xfrm>
              <a:off x="-948450" y="2584811"/>
              <a:ext cx="23812" cy="23813"/>
            </a:xfrm>
            <a:custGeom>
              <a:rect b="b" l="l" r="r" t="t"/>
              <a:pathLst>
                <a:path extrusionOk="0" h="68" w="68">
                  <a:moveTo>
                    <a:pt x="33" y="67"/>
                  </a:moveTo>
                  <a:cubicBezTo>
                    <a:pt x="14" y="67"/>
                    <a:pt x="0" y="53"/>
                    <a:pt x="0" y="34"/>
                  </a:cubicBezTo>
                  <a:cubicBezTo>
                    <a:pt x="0" y="15"/>
                    <a:pt x="14" y="0"/>
                    <a:pt x="33" y="0"/>
                  </a:cubicBezTo>
                  <a:cubicBezTo>
                    <a:pt x="52" y="0"/>
                    <a:pt x="67" y="15"/>
                    <a:pt x="67" y="34"/>
                  </a:cubicBezTo>
                  <a:cubicBezTo>
                    <a:pt x="67" y="53"/>
                    <a:pt x="52" y="67"/>
                    <a:pt x="33" y="67"/>
                  </a:cubicBezTo>
                  <a:close/>
                  <a:moveTo>
                    <a:pt x="33" y="28"/>
                  </a:moveTo>
                  <a:cubicBezTo>
                    <a:pt x="30" y="28"/>
                    <a:pt x="29" y="30"/>
                    <a:pt x="29" y="32"/>
                  </a:cubicBezTo>
                  <a:cubicBezTo>
                    <a:pt x="29" y="33"/>
                    <a:pt x="31" y="37"/>
                    <a:pt x="33" y="37"/>
                  </a:cubicBezTo>
                  <a:cubicBezTo>
                    <a:pt x="34" y="37"/>
                    <a:pt x="38" y="33"/>
                    <a:pt x="38" y="32"/>
                  </a:cubicBezTo>
                  <a:cubicBezTo>
                    <a:pt x="38" y="30"/>
                    <a:pt x="36" y="28"/>
                    <a:pt x="33"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2" name="Google Shape;942;p65"/>
            <p:cNvSpPr/>
            <p:nvPr/>
          </p:nvSpPr>
          <p:spPr>
            <a:xfrm>
              <a:off x="-905588" y="2584811"/>
              <a:ext cx="23813" cy="23813"/>
            </a:xfrm>
            <a:custGeom>
              <a:rect b="b" l="l" r="r" t="t"/>
              <a:pathLst>
                <a:path extrusionOk="0" h="68" w="68">
                  <a:moveTo>
                    <a:pt x="34" y="67"/>
                  </a:moveTo>
                  <a:cubicBezTo>
                    <a:pt x="15" y="67"/>
                    <a:pt x="0" y="53"/>
                    <a:pt x="0" y="34"/>
                  </a:cubicBezTo>
                  <a:cubicBezTo>
                    <a:pt x="0" y="15"/>
                    <a:pt x="15" y="0"/>
                    <a:pt x="34" y="0"/>
                  </a:cubicBezTo>
                  <a:cubicBezTo>
                    <a:pt x="53" y="0"/>
                    <a:pt x="67" y="15"/>
                    <a:pt x="67" y="34"/>
                  </a:cubicBezTo>
                  <a:cubicBezTo>
                    <a:pt x="67" y="53"/>
                    <a:pt x="53" y="67"/>
                    <a:pt x="34" y="67"/>
                  </a:cubicBezTo>
                  <a:close/>
                  <a:moveTo>
                    <a:pt x="34" y="28"/>
                  </a:moveTo>
                  <a:cubicBezTo>
                    <a:pt x="31" y="28"/>
                    <a:pt x="30" y="30"/>
                    <a:pt x="30" y="32"/>
                  </a:cubicBezTo>
                  <a:cubicBezTo>
                    <a:pt x="30" y="33"/>
                    <a:pt x="33" y="37"/>
                    <a:pt x="34" y="37"/>
                  </a:cubicBezTo>
                  <a:cubicBezTo>
                    <a:pt x="35" y="37"/>
                    <a:pt x="38" y="33"/>
                    <a:pt x="38" y="32"/>
                  </a:cubicBezTo>
                  <a:cubicBezTo>
                    <a:pt x="38" y="30"/>
                    <a:pt x="37" y="28"/>
                    <a:pt x="34"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3" name="Google Shape;943;p65"/>
            <p:cNvSpPr/>
            <p:nvPr/>
          </p:nvSpPr>
          <p:spPr>
            <a:xfrm>
              <a:off x="-1145300" y="2576874"/>
              <a:ext cx="39687" cy="39687"/>
            </a:xfrm>
            <a:custGeom>
              <a:rect b="b" l="l" r="r" t="t"/>
              <a:pathLst>
                <a:path extrusionOk="0" h="109" w="109">
                  <a:moveTo>
                    <a:pt x="54" y="108"/>
                  </a:moveTo>
                  <a:cubicBezTo>
                    <a:pt x="25" y="108"/>
                    <a:pt x="0" y="84"/>
                    <a:pt x="0" y="54"/>
                  </a:cubicBezTo>
                  <a:cubicBezTo>
                    <a:pt x="0" y="23"/>
                    <a:pt x="23" y="0"/>
                    <a:pt x="54" y="0"/>
                  </a:cubicBezTo>
                  <a:cubicBezTo>
                    <a:pt x="84" y="0"/>
                    <a:pt x="108" y="23"/>
                    <a:pt x="108" y="54"/>
                  </a:cubicBezTo>
                  <a:cubicBezTo>
                    <a:pt x="108" y="84"/>
                    <a:pt x="83" y="108"/>
                    <a:pt x="54" y="108"/>
                  </a:cubicBezTo>
                  <a:close/>
                  <a:moveTo>
                    <a:pt x="54" y="31"/>
                  </a:moveTo>
                  <a:cubicBezTo>
                    <a:pt x="41" y="31"/>
                    <a:pt x="29" y="43"/>
                    <a:pt x="29" y="56"/>
                  </a:cubicBezTo>
                  <a:cubicBezTo>
                    <a:pt x="29" y="69"/>
                    <a:pt x="41" y="80"/>
                    <a:pt x="54" y="80"/>
                  </a:cubicBezTo>
                  <a:cubicBezTo>
                    <a:pt x="67" y="80"/>
                    <a:pt x="79" y="69"/>
                    <a:pt x="79" y="56"/>
                  </a:cubicBezTo>
                  <a:cubicBezTo>
                    <a:pt x="79" y="43"/>
                    <a:pt x="67" y="31"/>
                    <a:pt x="54" y="31"/>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944" name="Google Shape;944;p65"/>
          <p:cNvGrpSpPr/>
          <p:nvPr/>
        </p:nvGrpSpPr>
        <p:grpSpPr>
          <a:xfrm>
            <a:off x="4500268" y="3884120"/>
            <a:ext cx="326258" cy="324558"/>
            <a:chOff x="7886700" y="2837224"/>
            <a:chExt cx="304800" cy="303212"/>
          </a:xfrm>
        </p:grpSpPr>
        <p:sp>
          <p:nvSpPr>
            <p:cNvPr id="945" name="Google Shape;945;p65"/>
            <p:cNvSpPr/>
            <p:nvPr/>
          </p:nvSpPr>
          <p:spPr>
            <a:xfrm>
              <a:off x="7886700" y="2900724"/>
              <a:ext cx="160338" cy="239712"/>
            </a:xfrm>
            <a:custGeom>
              <a:rect b="b" l="l" r="r" t="t"/>
              <a:pathLst>
                <a:path extrusionOk="0" h="666" w="447">
                  <a:moveTo>
                    <a:pt x="432" y="665"/>
                  </a:moveTo>
                  <a:cubicBezTo>
                    <a:pt x="430" y="665"/>
                    <a:pt x="428" y="665"/>
                    <a:pt x="426" y="663"/>
                  </a:cubicBezTo>
                  <a:lnTo>
                    <a:pt x="9" y="469"/>
                  </a:lnTo>
                  <a:cubicBezTo>
                    <a:pt x="3" y="467"/>
                    <a:pt x="0" y="462"/>
                    <a:pt x="0" y="456"/>
                  </a:cubicBezTo>
                  <a:lnTo>
                    <a:pt x="0" y="14"/>
                  </a:lnTo>
                  <a:cubicBezTo>
                    <a:pt x="0" y="10"/>
                    <a:pt x="3" y="4"/>
                    <a:pt x="8" y="3"/>
                  </a:cubicBezTo>
                  <a:cubicBezTo>
                    <a:pt x="12" y="0"/>
                    <a:pt x="17" y="0"/>
                    <a:pt x="21" y="1"/>
                  </a:cubicBezTo>
                  <a:lnTo>
                    <a:pt x="438" y="180"/>
                  </a:lnTo>
                  <a:cubicBezTo>
                    <a:pt x="444" y="183"/>
                    <a:pt x="446" y="188"/>
                    <a:pt x="446" y="194"/>
                  </a:cubicBezTo>
                  <a:lnTo>
                    <a:pt x="446" y="650"/>
                  </a:lnTo>
                  <a:cubicBezTo>
                    <a:pt x="446" y="655"/>
                    <a:pt x="444" y="660"/>
                    <a:pt x="439" y="662"/>
                  </a:cubicBezTo>
                  <a:cubicBezTo>
                    <a:pt x="438" y="663"/>
                    <a:pt x="435" y="665"/>
                    <a:pt x="432" y="665"/>
                  </a:cubicBezTo>
                  <a:close/>
                  <a:moveTo>
                    <a:pt x="30" y="446"/>
                  </a:moveTo>
                  <a:lnTo>
                    <a:pt x="417" y="627"/>
                  </a:lnTo>
                  <a:lnTo>
                    <a:pt x="417" y="202"/>
                  </a:lnTo>
                  <a:lnTo>
                    <a:pt x="30" y="35"/>
                  </a:lnTo>
                  <a:lnTo>
                    <a:pt x="30" y="446"/>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6" name="Google Shape;946;p65"/>
            <p:cNvSpPr/>
            <p:nvPr/>
          </p:nvSpPr>
          <p:spPr>
            <a:xfrm>
              <a:off x="8037513" y="2900724"/>
              <a:ext cx="152400" cy="239712"/>
            </a:xfrm>
            <a:custGeom>
              <a:rect b="b" l="l" r="r" t="t"/>
              <a:pathLst>
                <a:path extrusionOk="0" h="666" w="425">
                  <a:moveTo>
                    <a:pt x="14" y="665"/>
                  </a:moveTo>
                  <a:cubicBezTo>
                    <a:pt x="11" y="665"/>
                    <a:pt x="9" y="663"/>
                    <a:pt x="7" y="662"/>
                  </a:cubicBezTo>
                  <a:cubicBezTo>
                    <a:pt x="3" y="659"/>
                    <a:pt x="0" y="655"/>
                    <a:pt x="0" y="650"/>
                  </a:cubicBezTo>
                  <a:lnTo>
                    <a:pt x="0" y="194"/>
                  </a:lnTo>
                  <a:cubicBezTo>
                    <a:pt x="0" y="188"/>
                    <a:pt x="3" y="183"/>
                    <a:pt x="9" y="180"/>
                  </a:cubicBezTo>
                  <a:lnTo>
                    <a:pt x="402" y="1"/>
                  </a:lnTo>
                  <a:cubicBezTo>
                    <a:pt x="406" y="0"/>
                    <a:pt x="413" y="0"/>
                    <a:pt x="417" y="3"/>
                  </a:cubicBezTo>
                  <a:cubicBezTo>
                    <a:pt x="422" y="6"/>
                    <a:pt x="424" y="10"/>
                    <a:pt x="424" y="14"/>
                  </a:cubicBezTo>
                  <a:lnTo>
                    <a:pt x="424" y="456"/>
                  </a:lnTo>
                  <a:cubicBezTo>
                    <a:pt x="424" y="462"/>
                    <a:pt x="421" y="467"/>
                    <a:pt x="415" y="469"/>
                  </a:cubicBezTo>
                  <a:lnTo>
                    <a:pt x="22" y="663"/>
                  </a:lnTo>
                  <a:cubicBezTo>
                    <a:pt x="19" y="665"/>
                    <a:pt x="16" y="665"/>
                    <a:pt x="14" y="665"/>
                  </a:cubicBezTo>
                  <a:close/>
                  <a:moveTo>
                    <a:pt x="29" y="202"/>
                  </a:moveTo>
                  <a:lnTo>
                    <a:pt x="29" y="627"/>
                  </a:lnTo>
                  <a:lnTo>
                    <a:pt x="393" y="448"/>
                  </a:lnTo>
                  <a:lnTo>
                    <a:pt x="393" y="36"/>
                  </a:lnTo>
                  <a:lnTo>
                    <a:pt x="29" y="202"/>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7" name="Google Shape;947;p65"/>
            <p:cNvSpPr/>
            <p:nvPr/>
          </p:nvSpPr>
          <p:spPr>
            <a:xfrm>
              <a:off x="7886700" y="2837224"/>
              <a:ext cx="304800" cy="73025"/>
            </a:xfrm>
            <a:custGeom>
              <a:rect b="b" l="l" r="r" t="t"/>
              <a:pathLst>
                <a:path extrusionOk="0" h="205" w="845">
                  <a:moveTo>
                    <a:pt x="16" y="202"/>
                  </a:moveTo>
                  <a:cubicBezTo>
                    <a:pt x="10" y="202"/>
                    <a:pt x="4" y="199"/>
                    <a:pt x="3" y="194"/>
                  </a:cubicBezTo>
                  <a:cubicBezTo>
                    <a:pt x="0" y="186"/>
                    <a:pt x="3" y="178"/>
                    <a:pt x="10" y="175"/>
                  </a:cubicBezTo>
                  <a:lnTo>
                    <a:pt x="430" y="1"/>
                  </a:lnTo>
                  <a:cubicBezTo>
                    <a:pt x="434" y="0"/>
                    <a:pt x="437" y="0"/>
                    <a:pt x="442" y="1"/>
                  </a:cubicBezTo>
                  <a:lnTo>
                    <a:pt x="834" y="175"/>
                  </a:lnTo>
                  <a:cubicBezTo>
                    <a:pt x="841" y="178"/>
                    <a:pt x="844" y="186"/>
                    <a:pt x="841" y="194"/>
                  </a:cubicBezTo>
                  <a:cubicBezTo>
                    <a:pt x="838" y="201"/>
                    <a:pt x="829" y="204"/>
                    <a:pt x="822" y="201"/>
                  </a:cubicBezTo>
                  <a:lnTo>
                    <a:pt x="436" y="30"/>
                  </a:lnTo>
                  <a:lnTo>
                    <a:pt x="22" y="201"/>
                  </a:lnTo>
                  <a:cubicBezTo>
                    <a:pt x="19" y="201"/>
                    <a:pt x="18" y="202"/>
                    <a:pt x="16" y="202"/>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8" name="Google Shape;948;p65"/>
            <p:cNvSpPr/>
            <p:nvPr/>
          </p:nvSpPr>
          <p:spPr>
            <a:xfrm>
              <a:off x="7974013" y="2867386"/>
              <a:ext cx="142875" cy="73025"/>
            </a:xfrm>
            <a:custGeom>
              <a:rect b="b" l="l" r="r" t="t"/>
              <a:pathLst>
                <a:path extrusionOk="0" h="202" w="396">
                  <a:moveTo>
                    <a:pt x="389" y="187"/>
                  </a:moveTo>
                  <a:lnTo>
                    <a:pt x="383" y="201"/>
                  </a:lnTo>
                  <a:lnTo>
                    <a:pt x="0" y="26"/>
                  </a:lnTo>
                  <a:lnTo>
                    <a:pt x="12" y="0"/>
                  </a:lnTo>
                  <a:lnTo>
                    <a:pt x="395" y="174"/>
                  </a:lnTo>
                  <a:lnTo>
                    <a:pt x="389" y="187"/>
                  </a:ln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49" name="Google Shape;949;p65"/>
            <p:cNvSpPr/>
            <p:nvPr/>
          </p:nvSpPr>
          <p:spPr>
            <a:xfrm>
              <a:off x="7924800" y="2959461"/>
              <a:ext cx="80963" cy="106363"/>
            </a:xfrm>
            <a:custGeom>
              <a:rect b="b" l="l" r="r" t="t"/>
              <a:pathLst>
                <a:path extrusionOk="0" h="295" w="225">
                  <a:moveTo>
                    <a:pt x="211" y="294"/>
                  </a:moveTo>
                  <a:cubicBezTo>
                    <a:pt x="210" y="294"/>
                    <a:pt x="207" y="294"/>
                    <a:pt x="205" y="292"/>
                  </a:cubicBezTo>
                  <a:lnTo>
                    <a:pt x="9" y="208"/>
                  </a:lnTo>
                  <a:cubicBezTo>
                    <a:pt x="3" y="205"/>
                    <a:pt x="0" y="202"/>
                    <a:pt x="0" y="196"/>
                  </a:cubicBezTo>
                  <a:lnTo>
                    <a:pt x="0" y="15"/>
                  </a:lnTo>
                  <a:cubicBezTo>
                    <a:pt x="0" y="11"/>
                    <a:pt x="3" y="6"/>
                    <a:pt x="6" y="3"/>
                  </a:cubicBezTo>
                  <a:cubicBezTo>
                    <a:pt x="10" y="0"/>
                    <a:pt x="15" y="0"/>
                    <a:pt x="19" y="2"/>
                  </a:cubicBezTo>
                  <a:lnTo>
                    <a:pt x="216" y="85"/>
                  </a:lnTo>
                  <a:cubicBezTo>
                    <a:pt x="222" y="88"/>
                    <a:pt x="224" y="92"/>
                    <a:pt x="224" y="98"/>
                  </a:cubicBezTo>
                  <a:lnTo>
                    <a:pt x="224" y="279"/>
                  </a:lnTo>
                  <a:cubicBezTo>
                    <a:pt x="224" y="284"/>
                    <a:pt x="222" y="289"/>
                    <a:pt x="217" y="291"/>
                  </a:cubicBezTo>
                  <a:cubicBezTo>
                    <a:pt x="217" y="294"/>
                    <a:pt x="214" y="294"/>
                    <a:pt x="211" y="294"/>
                  </a:cubicBezTo>
                  <a:close/>
                  <a:moveTo>
                    <a:pt x="29" y="187"/>
                  </a:moveTo>
                  <a:lnTo>
                    <a:pt x="197" y="257"/>
                  </a:lnTo>
                  <a:lnTo>
                    <a:pt x="197" y="108"/>
                  </a:lnTo>
                  <a:lnTo>
                    <a:pt x="29" y="37"/>
                  </a:lnTo>
                  <a:lnTo>
                    <a:pt x="29" y="187"/>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950" name="Google Shape;950;p65"/>
          <p:cNvGrpSpPr/>
          <p:nvPr/>
        </p:nvGrpSpPr>
        <p:grpSpPr>
          <a:xfrm>
            <a:off x="3648571" y="3897734"/>
            <a:ext cx="288874" cy="297371"/>
            <a:chOff x="782638" y="3518261"/>
            <a:chExt cx="269874" cy="277813"/>
          </a:xfrm>
        </p:grpSpPr>
        <p:sp>
          <p:nvSpPr>
            <p:cNvPr id="951" name="Google Shape;951;p65"/>
            <p:cNvSpPr/>
            <p:nvPr/>
          </p:nvSpPr>
          <p:spPr>
            <a:xfrm>
              <a:off x="782638" y="3518261"/>
              <a:ext cx="269874" cy="120650"/>
            </a:xfrm>
            <a:custGeom>
              <a:rect b="b" l="l" r="r" t="t"/>
              <a:pathLst>
                <a:path extrusionOk="0" h="333" w="750">
                  <a:moveTo>
                    <a:pt x="375" y="332"/>
                  </a:moveTo>
                  <a:cubicBezTo>
                    <a:pt x="165" y="332"/>
                    <a:pt x="0" y="260"/>
                    <a:pt x="0" y="166"/>
                  </a:cubicBezTo>
                  <a:cubicBezTo>
                    <a:pt x="0" y="73"/>
                    <a:pt x="165" y="0"/>
                    <a:pt x="375" y="0"/>
                  </a:cubicBezTo>
                  <a:cubicBezTo>
                    <a:pt x="585" y="0"/>
                    <a:pt x="749" y="73"/>
                    <a:pt x="749" y="166"/>
                  </a:cubicBezTo>
                  <a:cubicBezTo>
                    <a:pt x="749" y="260"/>
                    <a:pt x="585" y="332"/>
                    <a:pt x="375" y="332"/>
                  </a:cubicBezTo>
                  <a:close/>
                  <a:moveTo>
                    <a:pt x="375" y="30"/>
                  </a:moveTo>
                  <a:cubicBezTo>
                    <a:pt x="168" y="30"/>
                    <a:pt x="29" y="100"/>
                    <a:pt x="29" y="167"/>
                  </a:cubicBezTo>
                  <a:cubicBezTo>
                    <a:pt x="29" y="234"/>
                    <a:pt x="168" y="304"/>
                    <a:pt x="375" y="304"/>
                  </a:cubicBezTo>
                  <a:cubicBezTo>
                    <a:pt x="582" y="304"/>
                    <a:pt x="720" y="234"/>
                    <a:pt x="720" y="167"/>
                  </a:cubicBezTo>
                  <a:cubicBezTo>
                    <a:pt x="720" y="100"/>
                    <a:pt x="582" y="30"/>
                    <a:pt x="375" y="30"/>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52" name="Google Shape;952;p65"/>
            <p:cNvSpPr/>
            <p:nvPr/>
          </p:nvSpPr>
          <p:spPr>
            <a:xfrm>
              <a:off x="782638" y="3627799"/>
              <a:ext cx="269874" cy="61912"/>
            </a:xfrm>
            <a:custGeom>
              <a:rect b="b" l="l" r="r" t="t"/>
              <a:pathLst>
                <a:path extrusionOk="0" h="170" w="750">
                  <a:moveTo>
                    <a:pt x="375" y="169"/>
                  </a:moveTo>
                  <a:cubicBezTo>
                    <a:pt x="165" y="169"/>
                    <a:pt x="0" y="102"/>
                    <a:pt x="0" y="14"/>
                  </a:cubicBezTo>
                  <a:cubicBezTo>
                    <a:pt x="0" y="6"/>
                    <a:pt x="6" y="0"/>
                    <a:pt x="15" y="0"/>
                  </a:cubicBezTo>
                  <a:cubicBezTo>
                    <a:pt x="24" y="0"/>
                    <a:pt x="29" y="6"/>
                    <a:pt x="29" y="14"/>
                  </a:cubicBezTo>
                  <a:cubicBezTo>
                    <a:pt x="29" y="87"/>
                    <a:pt x="212" y="140"/>
                    <a:pt x="375" y="140"/>
                  </a:cubicBezTo>
                  <a:cubicBezTo>
                    <a:pt x="538" y="140"/>
                    <a:pt x="720" y="89"/>
                    <a:pt x="720" y="14"/>
                  </a:cubicBezTo>
                  <a:cubicBezTo>
                    <a:pt x="720" y="6"/>
                    <a:pt x="726" y="0"/>
                    <a:pt x="735" y="0"/>
                  </a:cubicBezTo>
                  <a:cubicBezTo>
                    <a:pt x="744" y="0"/>
                    <a:pt x="749" y="6"/>
                    <a:pt x="749" y="14"/>
                  </a:cubicBezTo>
                  <a:cubicBezTo>
                    <a:pt x="749" y="100"/>
                    <a:pt x="585" y="169"/>
                    <a:pt x="375" y="16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53" name="Google Shape;953;p65"/>
            <p:cNvSpPr/>
            <p:nvPr/>
          </p:nvSpPr>
          <p:spPr>
            <a:xfrm>
              <a:off x="782638" y="3677011"/>
              <a:ext cx="269874" cy="65088"/>
            </a:xfrm>
            <a:custGeom>
              <a:rect b="b" l="l" r="r" t="t"/>
              <a:pathLst>
                <a:path extrusionOk="0" h="182" w="750">
                  <a:moveTo>
                    <a:pt x="375" y="181"/>
                  </a:moveTo>
                  <a:cubicBezTo>
                    <a:pt x="165" y="181"/>
                    <a:pt x="0" y="108"/>
                    <a:pt x="0" y="15"/>
                  </a:cubicBezTo>
                  <a:cubicBezTo>
                    <a:pt x="0" y="6"/>
                    <a:pt x="6" y="0"/>
                    <a:pt x="15" y="0"/>
                  </a:cubicBezTo>
                  <a:cubicBezTo>
                    <a:pt x="24" y="0"/>
                    <a:pt x="29" y="6"/>
                    <a:pt x="29" y="15"/>
                  </a:cubicBezTo>
                  <a:cubicBezTo>
                    <a:pt x="29" y="80"/>
                    <a:pt x="168" y="152"/>
                    <a:pt x="375" y="152"/>
                  </a:cubicBezTo>
                  <a:cubicBezTo>
                    <a:pt x="582" y="152"/>
                    <a:pt x="720" y="82"/>
                    <a:pt x="720" y="15"/>
                  </a:cubicBezTo>
                  <a:cubicBezTo>
                    <a:pt x="720" y="6"/>
                    <a:pt x="726" y="0"/>
                    <a:pt x="735" y="0"/>
                  </a:cubicBezTo>
                  <a:cubicBezTo>
                    <a:pt x="744" y="0"/>
                    <a:pt x="749" y="6"/>
                    <a:pt x="749" y="15"/>
                  </a:cubicBezTo>
                  <a:cubicBezTo>
                    <a:pt x="749" y="108"/>
                    <a:pt x="585" y="181"/>
                    <a:pt x="375" y="181"/>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954" name="Google Shape;954;p65"/>
            <p:cNvSpPr/>
            <p:nvPr/>
          </p:nvSpPr>
          <p:spPr>
            <a:xfrm>
              <a:off x="782638" y="3572236"/>
              <a:ext cx="269874" cy="223838"/>
            </a:xfrm>
            <a:custGeom>
              <a:rect b="b" l="l" r="r" t="t"/>
              <a:pathLst>
                <a:path extrusionOk="0" h="623" w="750">
                  <a:moveTo>
                    <a:pt x="375" y="622"/>
                  </a:moveTo>
                  <a:cubicBezTo>
                    <a:pt x="165" y="622"/>
                    <a:pt x="0" y="551"/>
                    <a:pt x="0" y="459"/>
                  </a:cubicBezTo>
                  <a:lnTo>
                    <a:pt x="0" y="15"/>
                  </a:lnTo>
                  <a:cubicBezTo>
                    <a:pt x="0" y="6"/>
                    <a:pt x="6" y="0"/>
                    <a:pt x="15" y="0"/>
                  </a:cubicBezTo>
                  <a:cubicBezTo>
                    <a:pt x="24" y="0"/>
                    <a:pt x="29" y="6"/>
                    <a:pt x="29" y="15"/>
                  </a:cubicBezTo>
                  <a:lnTo>
                    <a:pt x="29" y="459"/>
                  </a:lnTo>
                  <a:cubicBezTo>
                    <a:pt x="29" y="523"/>
                    <a:pt x="168" y="593"/>
                    <a:pt x="375" y="593"/>
                  </a:cubicBezTo>
                  <a:cubicBezTo>
                    <a:pt x="582" y="593"/>
                    <a:pt x="720" y="525"/>
                    <a:pt x="720" y="459"/>
                  </a:cubicBezTo>
                  <a:lnTo>
                    <a:pt x="720" y="15"/>
                  </a:lnTo>
                  <a:cubicBezTo>
                    <a:pt x="720" y="6"/>
                    <a:pt x="726" y="0"/>
                    <a:pt x="735" y="0"/>
                  </a:cubicBezTo>
                  <a:cubicBezTo>
                    <a:pt x="744" y="0"/>
                    <a:pt x="749" y="6"/>
                    <a:pt x="749" y="15"/>
                  </a:cubicBezTo>
                  <a:lnTo>
                    <a:pt x="749" y="459"/>
                  </a:lnTo>
                  <a:cubicBezTo>
                    <a:pt x="749" y="551"/>
                    <a:pt x="585" y="622"/>
                    <a:pt x="375" y="622"/>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955" name="Google Shape;955;p65"/>
          <p:cNvGrpSpPr/>
          <p:nvPr/>
        </p:nvGrpSpPr>
        <p:grpSpPr>
          <a:xfrm>
            <a:off x="3504622" y="974612"/>
            <a:ext cx="1620813" cy="1016129"/>
            <a:chOff x="2057893" y="2916238"/>
            <a:chExt cx="603250" cy="461961"/>
          </a:xfrm>
        </p:grpSpPr>
        <p:sp>
          <p:nvSpPr>
            <p:cNvPr id="956" name="Google Shape;956;p65"/>
            <p:cNvSpPr/>
            <p:nvPr/>
          </p:nvSpPr>
          <p:spPr>
            <a:xfrm>
              <a:off x="2057893" y="2916238"/>
              <a:ext cx="603250" cy="461961"/>
            </a:xfrm>
            <a:custGeom>
              <a:rect b="b" l="l" r="r" t="t"/>
              <a:pathLst>
                <a:path extrusionOk="0" h="1284" w="1677">
                  <a:moveTo>
                    <a:pt x="1348" y="1283"/>
                  </a:moveTo>
                  <a:lnTo>
                    <a:pt x="412" y="1283"/>
                  </a:lnTo>
                  <a:cubicBezTo>
                    <a:pt x="185" y="1283"/>
                    <a:pt x="0" y="1097"/>
                    <a:pt x="0" y="870"/>
                  </a:cubicBezTo>
                  <a:cubicBezTo>
                    <a:pt x="0" y="647"/>
                    <a:pt x="176" y="463"/>
                    <a:pt x="398" y="456"/>
                  </a:cubicBezTo>
                  <a:cubicBezTo>
                    <a:pt x="405" y="208"/>
                    <a:pt x="603" y="0"/>
                    <a:pt x="838" y="0"/>
                  </a:cubicBezTo>
                  <a:cubicBezTo>
                    <a:pt x="1020" y="0"/>
                    <a:pt x="1179" y="111"/>
                    <a:pt x="1244" y="284"/>
                  </a:cubicBezTo>
                  <a:cubicBezTo>
                    <a:pt x="1336" y="278"/>
                    <a:pt x="1421" y="316"/>
                    <a:pt x="1475" y="385"/>
                  </a:cubicBezTo>
                  <a:cubicBezTo>
                    <a:pt x="1533" y="459"/>
                    <a:pt x="1545" y="558"/>
                    <a:pt x="1508" y="663"/>
                  </a:cubicBezTo>
                  <a:cubicBezTo>
                    <a:pt x="1593" y="720"/>
                    <a:pt x="1676" y="829"/>
                    <a:pt x="1676" y="955"/>
                  </a:cubicBezTo>
                  <a:cubicBezTo>
                    <a:pt x="1674" y="1141"/>
                    <a:pt x="1534" y="1283"/>
                    <a:pt x="1348" y="1283"/>
                  </a:cubicBezTo>
                  <a:close/>
                  <a:moveTo>
                    <a:pt x="836" y="31"/>
                  </a:moveTo>
                  <a:cubicBezTo>
                    <a:pt x="613" y="31"/>
                    <a:pt x="425" y="233"/>
                    <a:pt x="425" y="471"/>
                  </a:cubicBezTo>
                  <a:cubicBezTo>
                    <a:pt x="425" y="479"/>
                    <a:pt x="419" y="485"/>
                    <a:pt x="411" y="485"/>
                  </a:cubicBezTo>
                  <a:cubicBezTo>
                    <a:pt x="199" y="485"/>
                    <a:pt x="27" y="657"/>
                    <a:pt x="27" y="870"/>
                  </a:cubicBezTo>
                  <a:cubicBezTo>
                    <a:pt x="27" y="1081"/>
                    <a:pt x="199" y="1253"/>
                    <a:pt x="411" y="1253"/>
                  </a:cubicBezTo>
                  <a:lnTo>
                    <a:pt x="1346" y="1253"/>
                  </a:lnTo>
                  <a:cubicBezTo>
                    <a:pt x="1517" y="1253"/>
                    <a:pt x="1645" y="1125"/>
                    <a:pt x="1645" y="955"/>
                  </a:cubicBezTo>
                  <a:cubicBezTo>
                    <a:pt x="1645" y="837"/>
                    <a:pt x="1564" y="733"/>
                    <a:pt x="1482" y="682"/>
                  </a:cubicBezTo>
                  <a:cubicBezTo>
                    <a:pt x="1476" y="678"/>
                    <a:pt x="1473" y="670"/>
                    <a:pt x="1476" y="665"/>
                  </a:cubicBezTo>
                  <a:cubicBezTo>
                    <a:pt x="1513" y="565"/>
                    <a:pt x="1504" y="472"/>
                    <a:pt x="1451" y="404"/>
                  </a:cubicBezTo>
                  <a:cubicBezTo>
                    <a:pt x="1402" y="340"/>
                    <a:pt x="1322" y="306"/>
                    <a:pt x="1236" y="315"/>
                  </a:cubicBezTo>
                  <a:cubicBezTo>
                    <a:pt x="1228" y="315"/>
                    <a:pt x="1222" y="312"/>
                    <a:pt x="1221" y="305"/>
                  </a:cubicBezTo>
                  <a:cubicBezTo>
                    <a:pt x="1161" y="138"/>
                    <a:pt x="1010" y="31"/>
                    <a:pt x="836" y="31"/>
                  </a:cubicBez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57" name="Google Shape;957;p65"/>
            <p:cNvSpPr/>
            <p:nvPr/>
          </p:nvSpPr>
          <p:spPr>
            <a:xfrm>
              <a:off x="2212975" y="3167063"/>
              <a:ext cx="141288" cy="206375"/>
            </a:xfrm>
            <a:custGeom>
              <a:rect b="b" l="l" r="r" t="t"/>
              <a:pathLst>
                <a:path extrusionOk="0" h="572" w="392">
                  <a:moveTo>
                    <a:pt x="391" y="571"/>
                  </a:moveTo>
                  <a:lnTo>
                    <a:pt x="0" y="571"/>
                  </a:lnTo>
                  <a:lnTo>
                    <a:pt x="0" y="0"/>
                  </a:lnTo>
                  <a:lnTo>
                    <a:pt x="391" y="0"/>
                  </a:lnTo>
                  <a:lnTo>
                    <a:pt x="391" y="571"/>
                  </a:lnTo>
                  <a:close/>
                  <a:moveTo>
                    <a:pt x="30" y="542"/>
                  </a:moveTo>
                  <a:lnTo>
                    <a:pt x="362" y="542"/>
                  </a:lnTo>
                  <a:lnTo>
                    <a:pt x="362" y="29"/>
                  </a:lnTo>
                  <a:lnTo>
                    <a:pt x="30" y="29"/>
                  </a:lnTo>
                  <a:lnTo>
                    <a:pt x="30" y="542"/>
                  </a:ln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58" name="Google Shape;958;p65"/>
            <p:cNvSpPr/>
            <p:nvPr/>
          </p:nvSpPr>
          <p:spPr>
            <a:xfrm>
              <a:off x="2317750" y="3063875"/>
              <a:ext cx="141288" cy="309563"/>
            </a:xfrm>
            <a:custGeom>
              <a:rect b="b" l="l" r="r" t="t"/>
              <a:pathLst>
                <a:path extrusionOk="0" h="860" w="392">
                  <a:moveTo>
                    <a:pt x="391" y="859"/>
                  </a:moveTo>
                  <a:lnTo>
                    <a:pt x="73" y="859"/>
                  </a:lnTo>
                  <a:lnTo>
                    <a:pt x="73" y="317"/>
                  </a:lnTo>
                  <a:lnTo>
                    <a:pt x="0" y="317"/>
                  </a:lnTo>
                  <a:lnTo>
                    <a:pt x="0" y="0"/>
                  </a:lnTo>
                  <a:lnTo>
                    <a:pt x="391" y="0"/>
                  </a:lnTo>
                  <a:lnTo>
                    <a:pt x="391" y="859"/>
                  </a:lnTo>
                  <a:close/>
                  <a:moveTo>
                    <a:pt x="101" y="830"/>
                  </a:moveTo>
                  <a:lnTo>
                    <a:pt x="360" y="830"/>
                  </a:lnTo>
                  <a:lnTo>
                    <a:pt x="360" y="29"/>
                  </a:lnTo>
                  <a:lnTo>
                    <a:pt x="28" y="29"/>
                  </a:lnTo>
                  <a:lnTo>
                    <a:pt x="28" y="288"/>
                  </a:lnTo>
                  <a:lnTo>
                    <a:pt x="101" y="288"/>
                  </a:lnTo>
                  <a:lnTo>
                    <a:pt x="101" y="830"/>
                  </a:ln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59" name="Google Shape;959;p65"/>
            <p:cNvSpPr/>
            <p:nvPr/>
          </p:nvSpPr>
          <p:spPr>
            <a:xfrm>
              <a:off x="2382838" y="3322638"/>
              <a:ext cx="49212" cy="49212"/>
            </a:xfrm>
            <a:custGeom>
              <a:rect b="b" l="l" r="r" t="t"/>
              <a:pathLst>
                <a:path extrusionOk="0" h="138" w="138">
                  <a:moveTo>
                    <a:pt x="137" y="137"/>
                  </a:moveTo>
                  <a:lnTo>
                    <a:pt x="0" y="137"/>
                  </a:lnTo>
                  <a:lnTo>
                    <a:pt x="0" y="0"/>
                  </a:lnTo>
                  <a:lnTo>
                    <a:pt x="137" y="0"/>
                  </a:lnTo>
                  <a:lnTo>
                    <a:pt x="137" y="137"/>
                  </a:lnTo>
                  <a:close/>
                  <a:moveTo>
                    <a:pt x="29" y="108"/>
                  </a:moveTo>
                  <a:lnTo>
                    <a:pt x="108" y="108"/>
                  </a:lnTo>
                  <a:lnTo>
                    <a:pt x="108" y="30"/>
                  </a:lnTo>
                  <a:lnTo>
                    <a:pt x="29" y="30"/>
                  </a:lnTo>
                  <a:lnTo>
                    <a:pt x="29" y="108"/>
                  </a:ln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0" name="Google Shape;960;p65"/>
            <p:cNvSpPr/>
            <p:nvPr/>
          </p:nvSpPr>
          <p:spPr>
            <a:xfrm>
              <a:off x="2238375" y="3322638"/>
              <a:ext cx="49213" cy="49212"/>
            </a:xfrm>
            <a:custGeom>
              <a:rect b="b" l="l" r="r" t="t"/>
              <a:pathLst>
                <a:path extrusionOk="0" h="138" w="138">
                  <a:moveTo>
                    <a:pt x="137" y="137"/>
                  </a:moveTo>
                  <a:lnTo>
                    <a:pt x="0" y="137"/>
                  </a:lnTo>
                  <a:lnTo>
                    <a:pt x="0" y="0"/>
                  </a:lnTo>
                  <a:lnTo>
                    <a:pt x="137" y="0"/>
                  </a:lnTo>
                  <a:lnTo>
                    <a:pt x="137" y="137"/>
                  </a:lnTo>
                  <a:close/>
                  <a:moveTo>
                    <a:pt x="29" y="108"/>
                  </a:moveTo>
                  <a:lnTo>
                    <a:pt x="108" y="108"/>
                  </a:lnTo>
                  <a:lnTo>
                    <a:pt x="108" y="30"/>
                  </a:lnTo>
                  <a:lnTo>
                    <a:pt x="29" y="30"/>
                  </a:lnTo>
                  <a:lnTo>
                    <a:pt x="29" y="108"/>
                  </a:lnTo>
                  <a:close/>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1" name="Google Shape;961;p65"/>
            <p:cNvSpPr/>
            <p:nvPr/>
          </p:nvSpPr>
          <p:spPr>
            <a:xfrm>
              <a:off x="2217738" y="3192463"/>
              <a:ext cx="52387" cy="11112"/>
            </a:xfrm>
            <a:custGeom>
              <a:rect b="b" l="l" r="r" t="t"/>
              <a:pathLst>
                <a:path extrusionOk="0" h="30" w="145">
                  <a:moveTo>
                    <a:pt x="72" y="29"/>
                  </a:moveTo>
                  <a:lnTo>
                    <a:pt x="0" y="29"/>
                  </a:lnTo>
                  <a:lnTo>
                    <a:pt x="0" y="0"/>
                  </a:lnTo>
                  <a:lnTo>
                    <a:pt x="144" y="0"/>
                  </a:lnTo>
                  <a:lnTo>
                    <a:pt x="144" y="29"/>
                  </a:lnTo>
                  <a:lnTo>
                    <a:pt x="72" y="29"/>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2" name="Google Shape;962;p65"/>
            <p:cNvSpPr/>
            <p:nvPr/>
          </p:nvSpPr>
          <p:spPr>
            <a:xfrm>
              <a:off x="2217738" y="3219450"/>
              <a:ext cx="39687" cy="11113"/>
            </a:xfrm>
            <a:custGeom>
              <a:rect b="b" l="l" r="r" t="t"/>
              <a:pathLst>
                <a:path extrusionOk="0" h="31" w="109">
                  <a:moveTo>
                    <a:pt x="54" y="30"/>
                  </a:moveTo>
                  <a:lnTo>
                    <a:pt x="0" y="30"/>
                  </a:lnTo>
                  <a:lnTo>
                    <a:pt x="0" y="0"/>
                  </a:lnTo>
                  <a:lnTo>
                    <a:pt x="108" y="0"/>
                  </a:lnTo>
                  <a:lnTo>
                    <a:pt x="108" y="30"/>
                  </a:lnTo>
                  <a:lnTo>
                    <a:pt x="54" y="30"/>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3" name="Google Shape;963;p65"/>
            <p:cNvSpPr/>
            <p:nvPr/>
          </p:nvSpPr>
          <p:spPr>
            <a:xfrm>
              <a:off x="2322513" y="3114675"/>
              <a:ext cx="52387" cy="11113"/>
            </a:xfrm>
            <a:custGeom>
              <a:rect b="b" l="l" r="r" t="t"/>
              <a:pathLst>
                <a:path extrusionOk="0" h="30" w="145">
                  <a:moveTo>
                    <a:pt x="72" y="29"/>
                  </a:moveTo>
                  <a:lnTo>
                    <a:pt x="0" y="29"/>
                  </a:lnTo>
                  <a:lnTo>
                    <a:pt x="0" y="0"/>
                  </a:lnTo>
                  <a:lnTo>
                    <a:pt x="144" y="0"/>
                  </a:lnTo>
                  <a:lnTo>
                    <a:pt x="144" y="29"/>
                  </a:lnTo>
                  <a:lnTo>
                    <a:pt x="72" y="29"/>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4" name="Google Shape;964;p65"/>
            <p:cNvSpPr/>
            <p:nvPr/>
          </p:nvSpPr>
          <p:spPr>
            <a:xfrm>
              <a:off x="2322513" y="3089275"/>
              <a:ext cx="77787" cy="11113"/>
            </a:xfrm>
            <a:custGeom>
              <a:rect b="b" l="l" r="r" t="t"/>
              <a:pathLst>
                <a:path extrusionOk="0" h="30" w="218">
                  <a:moveTo>
                    <a:pt x="109" y="29"/>
                  </a:moveTo>
                  <a:lnTo>
                    <a:pt x="0" y="29"/>
                  </a:lnTo>
                  <a:lnTo>
                    <a:pt x="0" y="0"/>
                  </a:lnTo>
                  <a:lnTo>
                    <a:pt x="217" y="0"/>
                  </a:lnTo>
                  <a:lnTo>
                    <a:pt x="217" y="29"/>
                  </a:lnTo>
                  <a:lnTo>
                    <a:pt x="109" y="29"/>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5" name="Google Shape;965;p65"/>
            <p:cNvSpPr/>
            <p:nvPr/>
          </p:nvSpPr>
          <p:spPr>
            <a:xfrm>
              <a:off x="2322513" y="3140075"/>
              <a:ext cx="39687" cy="11113"/>
            </a:xfrm>
            <a:custGeom>
              <a:rect b="b" l="l" r="r" t="t"/>
              <a:pathLst>
                <a:path extrusionOk="0" h="30" w="109">
                  <a:moveTo>
                    <a:pt x="54" y="29"/>
                  </a:moveTo>
                  <a:lnTo>
                    <a:pt x="0" y="29"/>
                  </a:lnTo>
                  <a:lnTo>
                    <a:pt x="0" y="0"/>
                  </a:lnTo>
                  <a:lnTo>
                    <a:pt x="108" y="0"/>
                  </a:lnTo>
                  <a:lnTo>
                    <a:pt x="108" y="29"/>
                  </a:lnTo>
                  <a:lnTo>
                    <a:pt x="54" y="29"/>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966" name="Google Shape;966;p65"/>
            <p:cNvSpPr/>
            <p:nvPr/>
          </p:nvSpPr>
          <p:spPr>
            <a:xfrm>
              <a:off x="2217738" y="3244850"/>
              <a:ext cx="26987" cy="11113"/>
            </a:xfrm>
            <a:custGeom>
              <a:rect b="b" l="l" r="r" t="t"/>
              <a:pathLst>
                <a:path extrusionOk="0" h="30" w="74">
                  <a:moveTo>
                    <a:pt x="36" y="29"/>
                  </a:moveTo>
                  <a:lnTo>
                    <a:pt x="0" y="29"/>
                  </a:lnTo>
                  <a:lnTo>
                    <a:pt x="0" y="0"/>
                  </a:lnTo>
                  <a:lnTo>
                    <a:pt x="73" y="0"/>
                  </a:lnTo>
                  <a:lnTo>
                    <a:pt x="73" y="29"/>
                  </a:lnTo>
                  <a:lnTo>
                    <a:pt x="36" y="29"/>
                  </a:lnTo>
                </a:path>
              </a:pathLst>
            </a:custGeom>
            <a:solidFill>
              <a:srgbClr val="A3A3A3"/>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grpSp>
      <p:grpSp>
        <p:nvGrpSpPr>
          <p:cNvPr id="967" name="Google Shape;967;p65"/>
          <p:cNvGrpSpPr/>
          <p:nvPr/>
        </p:nvGrpSpPr>
        <p:grpSpPr>
          <a:xfrm>
            <a:off x="3644823" y="2086918"/>
            <a:ext cx="1358382" cy="217602"/>
            <a:chOff x="6413995" y="2120524"/>
            <a:chExt cx="2065666" cy="369883"/>
          </a:xfrm>
        </p:grpSpPr>
        <p:sp>
          <p:nvSpPr>
            <p:cNvPr id="968" name="Google Shape;968;p65"/>
            <p:cNvSpPr/>
            <p:nvPr/>
          </p:nvSpPr>
          <p:spPr>
            <a:xfrm>
              <a:off x="7009244" y="2159293"/>
              <a:ext cx="171006" cy="252551"/>
            </a:xfrm>
            <a:custGeom>
              <a:rect b="b" l="l" r="r" t="t"/>
              <a:pathLst>
                <a:path extrusionOk="0" h="252551" w="171006">
                  <a:moveTo>
                    <a:pt x="126862" y="252552"/>
                  </a:moveTo>
                  <a:lnTo>
                    <a:pt x="70345" y="133981"/>
                  </a:lnTo>
                  <a:cubicBezTo>
                    <a:pt x="56853" y="105963"/>
                    <a:pt x="42996" y="74135"/>
                    <a:pt x="38266" y="59173"/>
                  </a:cubicBezTo>
                  <a:lnTo>
                    <a:pt x="37174" y="60266"/>
                  </a:lnTo>
                  <a:cubicBezTo>
                    <a:pt x="38994" y="81420"/>
                    <a:pt x="39357" y="108064"/>
                    <a:pt x="39721" y="130310"/>
                  </a:cubicBezTo>
                  <a:lnTo>
                    <a:pt x="41177" y="252552"/>
                  </a:lnTo>
                  <a:lnTo>
                    <a:pt x="0" y="252552"/>
                  </a:lnTo>
                  <a:lnTo>
                    <a:pt x="0" y="56"/>
                  </a:lnTo>
                  <a:lnTo>
                    <a:pt x="47391" y="56"/>
                  </a:lnTo>
                  <a:lnTo>
                    <a:pt x="108639" y="123334"/>
                  </a:lnTo>
                  <a:cubicBezTo>
                    <a:pt x="118904" y="144293"/>
                    <a:pt x="127559" y="166004"/>
                    <a:pt x="134532" y="188279"/>
                  </a:cubicBezTo>
                  <a:lnTo>
                    <a:pt x="135623" y="187186"/>
                  </a:lnTo>
                  <a:cubicBezTo>
                    <a:pt x="134532" y="174410"/>
                    <a:pt x="131985" y="138296"/>
                    <a:pt x="131985" y="115293"/>
                  </a:cubicBezTo>
                  <a:lnTo>
                    <a:pt x="131257" y="0"/>
                  </a:lnTo>
                  <a:lnTo>
                    <a:pt x="171006" y="0"/>
                  </a:lnTo>
                  <a:lnTo>
                    <a:pt x="171006" y="2524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69" name="Google Shape;969;p65"/>
            <p:cNvSpPr/>
            <p:nvPr/>
          </p:nvSpPr>
          <p:spPr>
            <a:xfrm>
              <a:off x="7211210"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43" y="30435"/>
                  </a:moveTo>
                  <a:cubicBezTo>
                    <a:pt x="56853" y="30435"/>
                    <a:pt x="44452" y="48310"/>
                    <a:pt x="44452" y="78233"/>
                  </a:cubicBezTo>
                  <a:lnTo>
                    <a:pt x="112614" y="78233"/>
                  </a:lnTo>
                  <a:cubicBezTo>
                    <a:pt x="112614" y="48366"/>
                    <a:pt x="99513" y="30435"/>
                    <a:pt x="79443" y="304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0" name="Google Shape;970;p65"/>
            <p:cNvSpPr/>
            <p:nvPr/>
          </p:nvSpPr>
          <p:spPr>
            <a:xfrm>
              <a:off x="7383532" y="2224070"/>
              <a:ext cx="247257" cy="188503"/>
            </a:xfrm>
            <a:custGeom>
              <a:rect b="b" l="l" r="r" t="t"/>
              <a:pathLst>
                <a:path extrusionOk="0" h="188503" w="247257">
                  <a:moveTo>
                    <a:pt x="195247" y="188503"/>
                  </a:moveTo>
                  <a:lnTo>
                    <a:pt x="157570" y="188503"/>
                  </a:lnTo>
                  <a:lnTo>
                    <a:pt x="134980" y="103497"/>
                  </a:lnTo>
                  <a:cubicBezTo>
                    <a:pt x="129157" y="81616"/>
                    <a:pt x="122943" y="53066"/>
                    <a:pt x="122943" y="53066"/>
                  </a:cubicBezTo>
                  <a:lnTo>
                    <a:pt x="122215" y="53066"/>
                  </a:lnTo>
                  <a:cubicBezTo>
                    <a:pt x="122215" y="53066"/>
                    <a:pt x="119416" y="71305"/>
                    <a:pt x="110178" y="105235"/>
                  </a:cubicBezTo>
                  <a:lnTo>
                    <a:pt x="87952" y="188419"/>
                  </a:lnTo>
                  <a:lnTo>
                    <a:pt x="50386" y="188419"/>
                  </a:lnTo>
                  <a:lnTo>
                    <a:pt x="0" y="5604"/>
                  </a:lnTo>
                  <a:lnTo>
                    <a:pt x="39749" y="0"/>
                  </a:lnTo>
                  <a:lnTo>
                    <a:pt x="59792" y="89405"/>
                  </a:lnTo>
                  <a:cubicBezTo>
                    <a:pt x="64887" y="112379"/>
                    <a:pt x="69281" y="137931"/>
                    <a:pt x="69281" y="137931"/>
                  </a:cubicBezTo>
                  <a:lnTo>
                    <a:pt x="70373" y="137931"/>
                  </a:lnTo>
                  <a:cubicBezTo>
                    <a:pt x="73060" y="121223"/>
                    <a:pt x="76593" y="104662"/>
                    <a:pt x="80954" y="88312"/>
                  </a:cubicBezTo>
                  <a:lnTo>
                    <a:pt x="104664" y="2942"/>
                  </a:lnTo>
                  <a:lnTo>
                    <a:pt x="144049" y="2942"/>
                  </a:lnTo>
                  <a:lnTo>
                    <a:pt x="164848" y="86211"/>
                  </a:lnTo>
                  <a:cubicBezTo>
                    <a:pt x="172518" y="116133"/>
                    <a:pt x="176520" y="138744"/>
                    <a:pt x="176520" y="138744"/>
                  </a:cubicBezTo>
                  <a:lnTo>
                    <a:pt x="177612" y="138744"/>
                  </a:lnTo>
                  <a:cubicBezTo>
                    <a:pt x="177612" y="138744"/>
                    <a:pt x="181979" y="110726"/>
                    <a:pt x="186738" y="89124"/>
                  </a:cubicBezTo>
                  <a:lnTo>
                    <a:pt x="205689" y="2998"/>
                  </a:lnTo>
                  <a:lnTo>
                    <a:pt x="247257" y="299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1" name="Google Shape;971;p65"/>
            <p:cNvSpPr/>
            <p:nvPr/>
          </p:nvSpPr>
          <p:spPr>
            <a:xfrm>
              <a:off x="7741947" y="2159349"/>
              <a:ext cx="172405" cy="252607"/>
            </a:xfrm>
            <a:custGeom>
              <a:rect b="b" l="l" r="r" t="t"/>
              <a:pathLst>
                <a:path extrusionOk="0" h="252607" w="172405">
                  <a:moveTo>
                    <a:pt x="122495" y="252496"/>
                  </a:moveTo>
                  <a:lnTo>
                    <a:pt x="100633" y="213439"/>
                  </a:lnTo>
                  <a:cubicBezTo>
                    <a:pt x="83166" y="182451"/>
                    <a:pt x="71465" y="164940"/>
                    <a:pt x="57608" y="150932"/>
                  </a:cubicBezTo>
                  <a:cubicBezTo>
                    <a:pt x="53513" y="146112"/>
                    <a:pt x="47498" y="143353"/>
                    <a:pt x="41177" y="143395"/>
                  </a:cubicBezTo>
                  <a:lnTo>
                    <a:pt x="41177" y="252496"/>
                  </a:lnTo>
                  <a:lnTo>
                    <a:pt x="0" y="252496"/>
                  </a:lnTo>
                  <a:lnTo>
                    <a:pt x="0" y="0"/>
                  </a:lnTo>
                  <a:lnTo>
                    <a:pt x="76923" y="0"/>
                  </a:lnTo>
                  <a:cubicBezTo>
                    <a:pt x="133440" y="0"/>
                    <a:pt x="158941" y="32837"/>
                    <a:pt x="158941" y="72258"/>
                  </a:cubicBezTo>
                  <a:cubicBezTo>
                    <a:pt x="158941" y="108373"/>
                    <a:pt x="135623" y="141602"/>
                    <a:pt x="96238" y="141602"/>
                  </a:cubicBezTo>
                  <a:cubicBezTo>
                    <a:pt x="105364" y="146337"/>
                    <a:pt x="122131" y="170796"/>
                    <a:pt x="135232" y="192034"/>
                  </a:cubicBezTo>
                  <a:lnTo>
                    <a:pt x="172406" y="252608"/>
                  </a:lnTo>
                  <a:close/>
                  <a:moveTo>
                    <a:pt x="64159" y="33957"/>
                  </a:moveTo>
                  <a:lnTo>
                    <a:pt x="41177" y="33957"/>
                  </a:lnTo>
                  <a:lnTo>
                    <a:pt x="41177" y="113864"/>
                  </a:lnTo>
                  <a:lnTo>
                    <a:pt x="62675" y="113864"/>
                  </a:lnTo>
                  <a:cubicBezTo>
                    <a:pt x="84537" y="113864"/>
                    <a:pt x="96266" y="111062"/>
                    <a:pt x="103880" y="103273"/>
                  </a:cubicBezTo>
                  <a:cubicBezTo>
                    <a:pt x="110794" y="96353"/>
                    <a:pt x="115077" y="85762"/>
                    <a:pt x="115077" y="72622"/>
                  </a:cubicBezTo>
                  <a:cubicBezTo>
                    <a:pt x="115217" y="47070"/>
                    <a:pt x="101361" y="33929"/>
                    <a:pt x="64159" y="339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2" name="Google Shape;972;p65"/>
            <p:cNvSpPr/>
            <p:nvPr/>
          </p:nvSpPr>
          <p:spPr>
            <a:xfrm>
              <a:off x="7925326" y="2222690"/>
              <a:ext cx="154238" cy="193810"/>
            </a:xfrm>
            <a:custGeom>
              <a:rect b="b" l="l" r="r" t="t"/>
              <a:pathLst>
                <a:path extrusionOk="0" h="193810" w="154238">
                  <a:moveTo>
                    <a:pt x="44088" y="107792"/>
                  </a:moveTo>
                  <a:lnTo>
                    <a:pt x="44088" y="110593"/>
                  </a:lnTo>
                  <a:cubicBezTo>
                    <a:pt x="44088" y="136146"/>
                    <a:pt x="53578" y="163127"/>
                    <a:pt x="89660" y="163127"/>
                  </a:cubicBezTo>
                  <a:cubicBezTo>
                    <a:pt x="106791" y="163127"/>
                    <a:pt x="121739" y="156935"/>
                    <a:pt x="135596" y="144887"/>
                  </a:cubicBezTo>
                  <a:lnTo>
                    <a:pt x="151271" y="169347"/>
                  </a:lnTo>
                  <a:cubicBezTo>
                    <a:pt x="132886" y="185342"/>
                    <a:pt x="109285" y="194041"/>
                    <a:pt x="84929" y="193806"/>
                  </a:cubicBezTo>
                  <a:cubicBezTo>
                    <a:pt x="32807" y="193806"/>
                    <a:pt x="0" y="156234"/>
                    <a:pt x="0" y="97117"/>
                  </a:cubicBezTo>
                  <a:cubicBezTo>
                    <a:pt x="0" y="64644"/>
                    <a:pt x="6914" y="43099"/>
                    <a:pt x="22982" y="24859"/>
                  </a:cubicBezTo>
                  <a:cubicBezTo>
                    <a:pt x="37930" y="7712"/>
                    <a:pt x="56153" y="35"/>
                    <a:pt x="79499" y="35"/>
                  </a:cubicBezTo>
                  <a:cubicBezTo>
                    <a:pt x="98223" y="-555"/>
                    <a:pt x="116423" y="6259"/>
                    <a:pt x="130165" y="19003"/>
                  </a:cubicBezTo>
                  <a:cubicBezTo>
                    <a:pt x="146205" y="33601"/>
                    <a:pt x="154239" y="56211"/>
                    <a:pt x="154239" y="99274"/>
                  </a:cubicBezTo>
                  <a:lnTo>
                    <a:pt x="154239" y="107680"/>
                  </a:lnTo>
                  <a:close/>
                  <a:moveTo>
                    <a:pt x="79471" y="30435"/>
                  </a:moveTo>
                  <a:cubicBezTo>
                    <a:pt x="56881" y="30435"/>
                    <a:pt x="44480" y="48310"/>
                    <a:pt x="44480" y="78233"/>
                  </a:cubicBezTo>
                  <a:lnTo>
                    <a:pt x="112530" y="78233"/>
                  </a:lnTo>
                  <a:cubicBezTo>
                    <a:pt x="112530" y="48366"/>
                    <a:pt x="99513" y="30435"/>
                    <a:pt x="79471" y="3043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3" name="Google Shape;973;p65"/>
            <p:cNvSpPr/>
            <p:nvPr/>
          </p:nvSpPr>
          <p:spPr>
            <a:xfrm>
              <a:off x="8110636" y="2143295"/>
              <a:ext cx="68161" cy="272589"/>
            </a:xfrm>
            <a:custGeom>
              <a:rect b="b" l="l" r="r" t="t"/>
              <a:pathLst>
                <a:path extrusionOk="0" h="272589" w="68161">
                  <a:moveTo>
                    <a:pt x="43976" y="272584"/>
                  </a:moveTo>
                  <a:cubicBezTo>
                    <a:pt x="3499" y="272584"/>
                    <a:pt x="3499" y="236161"/>
                    <a:pt x="3499" y="220415"/>
                  </a:cubicBezTo>
                  <a:lnTo>
                    <a:pt x="3499" y="63124"/>
                  </a:lnTo>
                  <a:cubicBezTo>
                    <a:pt x="3964" y="45058"/>
                    <a:pt x="2794" y="26988"/>
                    <a:pt x="0" y="9134"/>
                  </a:cubicBezTo>
                  <a:lnTo>
                    <a:pt x="41205" y="0"/>
                  </a:lnTo>
                  <a:cubicBezTo>
                    <a:pt x="44004" y="11207"/>
                    <a:pt x="44480" y="26645"/>
                    <a:pt x="44480" y="50712"/>
                  </a:cubicBezTo>
                  <a:lnTo>
                    <a:pt x="44480" y="207247"/>
                  </a:lnTo>
                  <a:cubicBezTo>
                    <a:pt x="44480" y="232071"/>
                    <a:pt x="45572" y="236077"/>
                    <a:pt x="48483" y="240448"/>
                  </a:cubicBezTo>
                  <a:cubicBezTo>
                    <a:pt x="51752" y="244194"/>
                    <a:pt x="57099" y="245337"/>
                    <a:pt x="61611" y="243250"/>
                  </a:cubicBezTo>
                  <a:lnTo>
                    <a:pt x="68162" y="268074"/>
                  </a:lnTo>
                  <a:cubicBezTo>
                    <a:pt x="60475" y="271158"/>
                    <a:pt x="52256" y="272691"/>
                    <a:pt x="43976" y="27258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4" name="Google Shape;974;p65"/>
            <p:cNvSpPr/>
            <p:nvPr/>
          </p:nvSpPr>
          <p:spPr>
            <a:xfrm>
              <a:off x="8198332" y="2146971"/>
              <a:ext cx="52851" cy="264902"/>
            </a:xfrm>
            <a:custGeom>
              <a:rect b="b" l="l" r="r" t="t"/>
              <a:pathLst>
                <a:path extrusionOk="0" h="264902" w="52851">
                  <a:moveTo>
                    <a:pt x="25897" y="52892"/>
                  </a:moveTo>
                  <a:cubicBezTo>
                    <a:pt x="11459" y="52755"/>
                    <a:pt x="-136" y="40929"/>
                    <a:pt x="1" y="26477"/>
                  </a:cubicBezTo>
                  <a:cubicBezTo>
                    <a:pt x="1" y="26400"/>
                    <a:pt x="1" y="26324"/>
                    <a:pt x="4" y="26247"/>
                  </a:cubicBezTo>
                  <a:cubicBezTo>
                    <a:pt x="116" y="11640"/>
                    <a:pt x="12035" y="-110"/>
                    <a:pt x="26630" y="1"/>
                  </a:cubicBezTo>
                  <a:cubicBezTo>
                    <a:pt x="41223" y="112"/>
                    <a:pt x="52963" y="12043"/>
                    <a:pt x="52851" y="26650"/>
                  </a:cubicBezTo>
                  <a:cubicBezTo>
                    <a:pt x="52742" y="41257"/>
                    <a:pt x="40820" y="53008"/>
                    <a:pt x="26227" y="52897"/>
                  </a:cubicBezTo>
                  <a:cubicBezTo>
                    <a:pt x="26118" y="52896"/>
                    <a:pt x="26006" y="52894"/>
                    <a:pt x="25897" y="52892"/>
                  </a:cubicBezTo>
                  <a:close/>
                  <a:moveTo>
                    <a:pt x="5854" y="264902"/>
                  </a:moveTo>
                  <a:lnTo>
                    <a:pt x="5854" y="83179"/>
                  </a:lnTo>
                  <a:lnTo>
                    <a:pt x="46332" y="75867"/>
                  </a:lnTo>
                  <a:lnTo>
                    <a:pt x="46332" y="26487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5" name="Google Shape;975;p65"/>
            <p:cNvSpPr/>
            <p:nvPr/>
          </p:nvSpPr>
          <p:spPr>
            <a:xfrm>
              <a:off x="8281110" y="2222501"/>
              <a:ext cx="137414" cy="194106"/>
            </a:xfrm>
            <a:custGeom>
              <a:rect b="b" l="l" r="r" t="t"/>
              <a:pathLst>
                <a:path extrusionOk="0" h="194106" w="137414">
                  <a:moveTo>
                    <a:pt x="78379" y="194107"/>
                  </a:moveTo>
                  <a:cubicBezTo>
                    <a:pt x="27992" y="194107"/>
                    <a:pt x="0" y="158720"/>
                    <a:pt x="0" y="99239"/>
                  </a:cubicBezTo>
                  <a:cubicBezTo>
                    <a:pt x="0" y="31996"/>
                    <a:pt x="40113" y="0"/>
                    <a:pt x="81178" y="0"/>
                  </a:cubicBezTo>
                  <a:cubicBezTo>
                    <a:pt x="101221" y="0"/>
                    <a:pt x="115805" y="4735"/>
                    <a:pt x="132208" y="20061"/>
                  </a:cubicBezTo>
                  <a:lnTo>
                    <a:pt x="112250" y="46678"/>
                  </a:lnTo>
                  <a:cubicBezTo>
                    <a:pt x="101305" y="36815"/>
                    <a:pt x="91843" y="32445"/>
                    <a:pt x="81262" y="32445"/>
                  </a:cubicBezTo>
                  <a:cubicBezTo>
                    <a:pt x="68693" y="32232"/>
                    <a:pt x="57211" y="39555"/>
                    <a:pt x="52094" y="51048"/>
                  </a:cubicBezTo>
                  <a:cubicBezTo>
                    <a:pt x="46495" y="62255"/>
                    <a:pt x="44452" y="79514"/>
                    <a:pt x="44452" y="102489"/>
                  </a:cubicBezTo>
                  <a:cubicBezTo>
                    <a:pt x="44452" y="127705"/>
                    <a:pt x="48455" y="143731"/>
                    <a:pt x="56853" y="152921"/>
                  </a:cubicBezTo>
                  <a:cubicBezTo>
                    <a:pt x="63106" y="159791"/>
                    <a:pt x="72005" y="163649"/>
                    <a:pt x="81290" y="163511"/>
                  </a:cubicBezTo>
                  <a:cubicBezTo>
                    <a:pt x="94055" y="163511"/>
                    <a:pt x="106483" y="157320"/>
                    <a:pt x="118464" y="145272"/>
                  </a:cubicBezTo>
                  <a:lnTo>
                    <a:pt x="137415" y="169731"/>
                  </a:lnTo>
                  <a:cubicBezTo>
                    <a:pt x="120647" y="186430"/>
                    <a:pt x="103152" y="194107"/>
                    <a:pt x="78379" y="1941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6" name="Google Shape;976;p65"/>
            <p:cNvSpPr/>
            <p:nvPr/>
          </p:nvSpPr>
          <p:spPr>
            <a:xfrm>
              <a:off x="8425523" y="2361722"/>
              <a:ext cx="54138" cy="54186"/>
            </a:xfrm>
            <a:custGeom>
              <a:rect b="b" l="l" r="r" t="t"/>
              <a:pathLst>
                <a:path extrusionOk="0" h="54186" w="54138">
                  <a:moveTo>
                    <a:pt x="27209" y="54186"/>
                  </a:moveTo>
                  <a:cubicBezTo>
                    <a:pt x="12261" y="54264"/>
                    <a:pt x="79" y="42197"/>
                    <a:pt x="0" y="27233"/>
                  </a:cubicBezTo>
                  <a:cubicBezTo>
                    <a:pt x="-75" y="12270"/>
                    <a:pt x="11981" y="78"/>
                    <a:pt x="26929" y="0"/>
                  </a:cubicBezTo>
                  <a:cubicBezTo>
                    <a:pt x="41880" y="-77"/>
                    <a:pt x="54059" y="11990"/>
                    <a:pt x="54138" y="26953"/>
                  </a:cubicBezTo>
                  <a:cubicBezTo>
                    <a:pt x="54138" y="27000"/>
                    <a:pt x="54138" y="27045"/>
                    <a:pt x="54138" y="27093"/>
                  </a:cubicBezTo>
                  <a:cubicBezTo>
                    <a:pt x="54199" y="41993"/>
                    <a:pt x="42182" y="54124"/>
                    <a:pt x="27293" y="54186"/>
                  </a:cubicBezTo>
                  <a:cubicBezTo>
                    <a:pt x="27265" y="54186"/>
                    <a:pt x="27237" y="54186"/>
                    <a:pt x="27209" y="54186"/>
                  </a:cubicBezTo>
                  <a:close/>
                  <a:moveTo>
                    <a:pt x="27209" y="5379"/>
                  </a:moveTo>
                  <a:cubicBezTo>
                    <a:pt x="15192" y="4853"/>
                    <a:pt x="5025" y="14176"/>
                    <a:pt x="4499" y="26205"/>
                  </a:cubicBezTo>
                  <a:cubicBezTo>
                    <a:pt x="3975" y="38230"/>
                    <a:pt x="13288" y="48406"/>
                    <a:pt x="25306" y="48932"/>
                  </a:cubicBezTo>
                  <a:cubicBezTo>
                    <a:pt x="37323" y="49459"/>
                    <a:pt x="47490" y="40135"/>
                    <a:pt x="48016" y="28110"/>
                  </a:cubicBezTo>
                  <a:cubicBezTo>
                    <a:pt x="48030" y="27771"/>
                    <a:pt x="48036" y="27432"/>
                    <a:pt x="48036" y="27093"/>
                  </a:cubicBezTo>
                  <a:cubicBezTo>
                    <a:pt x="48360" y="15415"/>
                    <a:pt x="39167" y="5683"/>
                    <a:pt x="27500" y="5357"/>
                  </a:cubicBezTo>
                  <a:cubicBezTo>
                    <a:pt x="27402" y="5354"/>
                    <a:pt x="27307" y="5352"/>
                    <a:pt x="27209" y="5351"/>
                  </a:cubicBezTo>
                  <a:close/>
                  <a:moveTo>
                    <a:pt x="32528" y="42110"/>
                  </a:moveTo>
                  <a:cubicBezTo>
                    <a:pt x="31352" y="40065"/>
                    <a:pt x="30848" y="39308"/>
                    <a:pt x="29728" y="37067"/>
                  </a:cubicBezTo>
                  <a:cubicBezTo>
                    <a:pt x="26733" y="31604"/>
                    <a:pt x="25809" y="30063"/>
                    <a:pt x="24718" y="29642"/>
                  </a:cubicBezTo>
                  <a:cubicBezTo>
                    <a:pt x="24424" y="29494"/>
                    <a:pt x="24096" y="29415"/>
                    <a:pt x="23766" y="29418"/>
                  </a:cubicBezTo>
                  <a:lnTo>
                    <a:pt x="23766" y="42110"/>
                  </a:lnTo>
                  <a:lnTo>
                    <a:pt x="17804" y="42110"/>
                  </a:lnTo>
                  <a:lnTo>
                    <a:pt x="17804" y="11711"/>
                  </a:lnTo>
                  <a:lnTo>
                    <a:pt x="29001" y="11711"/>
                  </a:lnTo>
                  <a:cubicBezTo>
                    <a:pt x="33628" y="11393"/>
                    <a:pt x="37636" y="14890"/>
                    <a:pt x="37952" y="19522"/>
                  </a:cubicBezTo>
                  <a:cubicBezTo>
                    <a:pt x="37978" y="19878"/>
                    <a:pt x="37978" y="20237"/>
                    <a:pt x="37958" y="20593"/>
                  </a:cubicBezTo>
                  <a:cubicBezTo>
                    <a:pt x="38322" y="24762"/>
                    <a:pt x="35330" y="28471"/>
                    <a:pt x="31184" y="28998"/>
                  </a:cubicBezTo>
                  <a:cubicBezTo>
                    <a:pt x="31649" y="29382"/>
                    <a:pt x="32063" y="29824"/>
                    <a:pt x="32416" y="30315"/>
                  </a:cubicBezTo>
                  <a:cubicBezTo>
                    <a:pt x="34151" y="32500"/>
                    <a:pt x="39694" y="42110"/>
                    <a:pt x="39694" y="42110"/>
                  </a:cubicBezTo>
                  <a:close/>
                  <a:moveTo>
                    <a:pt x="29420" y="17034"/>
                  </a:moveTo>
                  <a:cubicBezTo>
                    <a:pt x="28309" y="16724"/>
                    <a:pt x="27159" y="16573"/>
                    <a:pt x="26005" y="16586"/>
                  </a:cubicBezTo>
                  <a:lnTo>
                    <a:pt x="23822" y="16586"/>
                  </a:lnTo>
                  <a:lnTo>
                    <a:pt x="23822" y="24823"/>
                  </a:lnTo>
                  <a:lnTo>
                    <a:pt x="25865" y="24823"/>
                  </a:lnTo>
                  <a:cubicBezTo>
                    <a:pt x="28497" y="24823"/>
                    <a:pt x="29644" y="24515"/>
                    <a:pt x="30456" y="23787"/>
                  </a:cubicBezTo>
                  <a:cubicBezTo>
                    <a:pt x="31237" y="22966"/>
                    <a:pt x="31660" y="21867"/>
                    <a:pt x="31632" y="20733"/>
                  </a:cubicBezTo>
                  <a:cubicBezTo>
                    <a:pt x="31800" y="19144"/>
                    <a:pt x="30899" y="17637"/>
                    <a:pt x="29420" y="170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7" name="Google Shape;977;p65"/>
            <p:cNvSpPr/>
            <p:nvPr/>
          </p:nvSpPr>
          <p:spPr>
            <a:xfrm>
              <a:off x="6413995" y="2120524"/>
              <a:ext cx="456338" cy="369883"/>
            </a:xfrm>
            <a:custGeom>
              <a:rect b="b" l="l" r="r" t="t"/>
              <a:pathLst>
                <a:path extrusionOk="0" h="369883" w="456338">
                  <a:moveTo>
                    <a:pt x="452992" y="136019"/>
                  </a:moveTo>
                  <a:cubicBezTo>
                    <a:pt x="431578" y="37537"/>
                    <a:pt x="313589" y="-20376"/>
                    <a:pt x="189415" y="6633"/>
                  </a:cubicBezTo>
                  <a:cubicBezTo>
                    <a:pt x="65240" y="33642"/>
                    <a:pt x="-18037" y="135403"/>
                    <a:pt x="3349" y="233857"/>
                  </a:cubicBezTo>
                  <a:cubicBezTo>
                    <a:pt x="24735" y="332311"/>
                    <a:pt x="142751" y="390280"/>
                    <a:pt x="266898" y="363243"/>
                  </a:cubicBezTo>
                  <a:cubicBezTo>
                    <a:pt x="391044" y="336206"/>
                    <a:pt x="474378" y="234585"/>
                    <a:pt x="452992" y="136019"/>
                  </a:cubicBezTo>
                  <a:close/>
                  <a:moveTo>
                    <a:pt x="228184" y="275715"/>
                  </a:moveTo>
                  <a:cubicBezTo>
                    <a:pt x="178095" y="275715"/>
                    <a:pt x="137489" y="235073"/>
                    <a:pt x="137489" y="184938"/>
                  </a:cubicBezTo>
                  <a:cubicBezTo>
                    <a:pt x="137489" y="134803"/>
                    <a:pt x="178095" y="94160"/>
                    <a:pt x="228184" y="94160"/>
                  </a:cubicBezTo>
                  <a:cubicBezTo>
                    <a:pt x="278274" y="94160"/>
                    <a:pt x="318880" y="134803"/>
                    <a:pt x="318880" y="184938"/>
                  </a:cubicBezTo>
                  <a:cubicBezTo>
                    <a:pt x="318880" y="235073"/>
                    <a:pt x="278274" y="275715"/>
                    <a:pt x="228184" y="275715"/>
                  </a:cubicBezTo>
                  <a:close/>
                </a:path>
              </a:pathLst>
            </a:custGeom>
            <a:solidFill>
              <a:srgbClr val="0097A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sp>
          <p:nvSpPr>
            <p:cNvPr id="978" name="Google Shape;978;p65"/>
            <p:cNvSpPr/>
            <p:nvPr/>
          </p:nvSpPr>
          <p:spPr>
            <a:xfrm>
              <a:off x="6532029" y="2178373"/>
              <a:ext cx="260441" cy="260676"/>
            </a:xfrm>
            <a:custGeom>
              <a:rect b="b" l="l" r="r" t="t"/>
              <a:pathLst>
                <a:path extrusionOk="0" h="260676" w="260441">
                  <a:moveTo>
                    <a:pt x="130193" y="0"/>
                  </a:moveTo>
                  <a:cubicBezTo>
                    <a:pt x="58274" y="15"/>
                    <a:pt x="-15" y="58383"/>
                    <a:pt x="0" y="130366"/>
                  </a:cubicBezTo>
                  <a:cubicBezTo>
                    <a:pt x="15" y="202350"/>
                    <a:pt x="58330" y="260694"/>
                    <a:pt x="130249" y="260677"/>
                  </a:cubicBezTo>
                  <a:cubicBezTo>
                    <a:pt x="202156" y="260660"/>
                    <a:pt x="260442" y="202310"/>
                    <a:pt x="260442" y="130338"/>
                  </a:cubicBezTo>
                  <a:cubicBezTo>
                    <a:pt x="260442" y="58354"/>
                    <a:pt x="202139" y="0"/>
                    <a:pt x="130221" y="0"/>
                  </a:cubicBezTo>
                  <a:cubicBezTo>
                    <a:pt x="130212" y="0"/>
                    <a:pt x="130202" y="0"/>
                    <a:pt x="130193" y="0"/>
                  </a:cubicBezTo>
                  <a:close/>
                  <a:moveTo>
                    <a:pt x="110122" y="206379"/>
                  </a:moveTo>
                  <a:cubicBezTo>
                    <a:pt x="66371" y="206379"/>
                    <a:pt x="30904" y="170879"/>
                    <a:pt x="30904" y="127088"/>
                  </a:cubicBezTo>
                  <a:cubicBezTo>
                    <a:pt x="30904" y="83298"/>
                    <a:pt x="66371" y="47798"/>
                    <a:pt x="110122" y="47798"/>
                  </a:cubicBezTo>
                  <a:cubicBezTo>
                    <a:pt x="153875" y="47798"/>
                    <a:pt x="189341" y="83298"/>
                    <a:pt x="189341" y="127088"/>
                  </a:cubicBezTo>
                  <a:cubicBezTo>
                    <a:pt x="189341" y="170868"/>
                    <a:pt x="153891" y="206362"/>
                    <a:pt x="110150" y="206379"/>
                  </a:cubicBezTo>
                  <a:close/>
                </a:path>
              </a:pathLst>
            </a:custGeom>
            <a:solidFill>
              <a:srgbClr val="5BC6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2C2C2C"/>
                </a:buClr>
                <a:buSzPts val="1350"/>
                <a:buFont typeface="Poppins"/>
                <a:buNone/>
              </a:pPr>
              <a:r>
                <a:t/>
              </a:r>
              <a:endParaRPr b="0" i="0" sz="1350" u="none" cap="none" strike="noStrike">
                <a:solidFill>
                  <a:srgbClr val="2C2C2C"/>
                </a:solidFill>
                <a:latin typeface="Open Sans"/>
                <a:ea typeface="Open Sans"/>
                <a:cs typeface="Open Sans"/>
                <a:sym typeface="Open Sans"/>
              </a:endParaRPr>
            </a:p>
          </p:txBody>
        </p:sp>
      </p:grpSp>
      <p:pic>
        <p:nvPicPr>
          <p:cNvPr descr="docker.png" id="979" name="Google Shape;979;p65"/>
          <p:cNvPicPr preferRelativeResize="0"/>
          <p:nvPr/>
        </p:nvPicPr>
        <p:blipFill rotWithShape="1">
          <a:blip r:embed="rId3">
            <a:alphaModFix/>
          </a:blip>
          <a:srcRect b="0" l="0" r="0" t="0"/>
          <a:stretch/>
        </p:blipFill>
        <p:spPr>
          <a:xfrm>
            <a:off x="3123718" y="4493182"/>
            <a:ext cx="355102" cy="284369"/>
          </a:xfrm>
          <a:prstGeom prst="rect">
            <a:avLst/>
          </a:prstGeom>
          <a:noFill/>
          <a:ln>
            <a:noFill/>
          </a:ln>
        </p:spPr>
      </p:pic>
      <p:pic>
        <p:nvPicPr>
          <p:cNvPr id="980" name="Google Shape;980;p65"/>
          <p:cNvPicPr preferRelativeResize="0"/>
          <p:nvPr/>
        </p:nvPicPr>
        <p:blipFill rotWithShape="1">
          <a:blip r:embed="rId4">
            <a:alphaModFix/>
          </a:blip>
          <a:srcRect b="0" l="0" r="0" t="0"/>
          <a:stretch/>
        </p:blipFill>
        <p:spPr>
          <a:xfrm>
            <a:off x="4826318" y="4569975"/>
            <a:ext cx="548056" cy="121790"/>
          </a:xfrm>
          <a:prstGeom prst="rect">
            <a:avLst/>
          </a:prstGeom>
          <a:noFill/>
          <a:ln>
            <a:noFill/>
          </a:ln>
        </p:spPr>
      </p:pic>
      <p:pic>
        <p:nvPicPr>
          <p:cNvPr id="981" name="Google Shape;981;p65"/>
          <p:cNvPicPr preferRelativeResize="0"/>
          <p:nvPr/>
        </p:nvPicPr>
        <p:blipFill rotWithShape="1">
          <a:blip r:embed="rId5">
            <a:alphaModFix/>
          </a:blip>
          <a:srcRect b="0" l="0" r="0" t="0"/>
          <a:stretch/>
        </p:blipFill>
        <p:spPr>
          <a:xfrm>
            <a:off x="2424425" y="3831710"/>
            <a:ext cx="699294" cy="196491"/>
          </a:xfrm>
          <a:prstGeom prst="rect">
            <a:avLst/>
          </a:prstGeom>
          <a:noFill/>
          <a:ln>
            <a:noFill/>
          </a:ln>
        </p:spPr>
      </p:pic>
      <p:pic>
        <p:nvPicPr>
          <p:cNvPr id="982" name="Google Shape;982;p65"/>
          <p:cNvPicPr preferRelativeResize="0"/>
          <p:nvPr/>
        </p:nvPicPr>
        <p:blipFill rotWithShape="1">
          <a:blip r:embed="rId6">
            <a:alphaModFix/>
          </a:blip>
          <a:srcRect b="0" l="0" r="0" t="0"/>
          <a:stretch/>
        </p:blipFill>
        <p:spPr>
          <a:xfrm>
            <a:off x="3566479" y="4632528"/>
            <a:ext cx="996769" cy="157697"/>
          </a:xfrm>
          <a:prstGeom prst="rect">
            <a:avLst/>
          </a:prstGeom>
          <a:noFill/>
          <a:ln>
            <a:noFill/>
          </a:ln>
        </p:spPr>
      </p:pic>
      <p:pic>
        <p:nvPicPr>
          <p:cNvPr id="983" name="Google Shape;983;p65"/>
          <p:cNvPicPr preferRelativeResize="0"/>
          <p:nvPr/>
        </p:nvPicPr>
        <p:blipFill rotWithShape="1">
          <a:blip r:embed="rId7">
            <a:alphaModFix/>
          </a:blip>
          <a:srcRect b="0" l="0" r="0" t="0"/>
          <a:stretch/>
        </p:blipFill>
        <p:spPr>
          <a:xfrm>
            <a:off x="2880012" y="4194968"/>
            <a:ext cx="268045" cy="155248"/>
          </a:xfrm>
          <a:prstGeom prst="rect">
            <a:avLst/>
          </a:prstGeom>
          <a:noFill/>
          <a:ln>
            <a:noFill/>
          </a:ln>
        </p:spPr>
      </p:pic>
      <p:pic>
        <p:nvPicPr>
          <p:cNvPr id="984" name="Google Shape;984;p65"/>
          <p:cNvPicPr preferRelativeResize="0"/>
          <p:nvPr/>
        </p:nvPicPr>
        <p:blipFill rotWithShape="1">
          <a:blip r:embed="rId8">
            <a:alphaModFix/>
          </a:blip>
          <a:srcRect b="0" l="0" r="0" t="0"/>
          <a:stretch/>
        </p:blipFill>
        <p:spPr>
          <a:xfrm>
            <a:off x="5441035" y="3716743"/>
            <a:ext cx="249550" cy="211311"/>
          </a:xfrm>
          <a:prstGeom prst="rect">
            <a:avLst/>
          </a:prstGeom>
          <a:noFill/>
          <a:ln>
            <a:noFill/>
          </a:ln>
        </p:spPr>
      </p:pic>
      <p:pic>
        <p:nvPicPr>
          <p:cNvPr id="985" name="Google Shape;985;p65"/>
          <p:cNvPicPr preferRelativeResize="0"/>
          <p:nvPr/>
        </p:nvPicPr>
        <p:blipFill rotWithShape="1">
          <a:blip r:embed="rId9">
            <a:alphaModFix/>
          </a:blip>
          <a:srcRect b="0" l="0" r="0" t="0"/>
          <a:stretch/>
        </p:blipFill>
        <p:spPr>
          <a:xfrm>
            <a:off x="2880008" y="3302194"/>
            <a:ext cx="472007" cy="456779"/>
          </a:xfrm>
          <a:prstGeom prst="rect">
            <a:avLst/>
          </a:prstGeom>
          <a:noFill/>
          <a:ln>
            <a:noFill/>
          </a:ln>
        </p:spPr>
      </p:pic>
      <p:pic>
        <p:nvPicPr>
          <p:cNvPr id="986" name="Google Shape;986;p65"/>
          <p:cNvPicPr preferRelativeResize="0"/>
          <p:nvPr/>
        </p:nvPicPr>
        <p:blipFill rotWithShape="1">
          <a:blip r:embed="rId10">
            <a:alphaModFix amt="71000"/>
          </a:blip>
          <a:srcRect b="10505" l="0" r="0" t="10505"/>
          <a:stretch/>
        </p:blipFill>
        <p:spPr>
          <a:xfrm>
            <a:off x="3585947" y="2820232"/>
            <a:ext cx="518017" cy="250655"/>
          </a:xfrm>
          <a:prstGeom prst="rect">
            <a:avLst/>
          </a:prstGeom>
          <a:noFill/>
          <a:ln>
            <a:noFill/>
          </a:ln>
        </p:spPr>
      </p:pic>
      <p:pic>
        <p:nvPicPr>
          <p:cNvPr id="987" name="Google Shape;987;p65"/>
          <p:cNvPicPr preferRelativeResize="0"/>
          <p:nvPr/>
        </p:nvPicPr>
        <p:blipFill rotWithShape="1">
          <a:blip r:embed="rId11">
            <a:alphaModFix/>
          </a:blip>
          <a:srcRect b="0" l="0" r="0" t="0"/>
          <a:stretch/>
        </p:blipFill>
        <p:spPr>
          <a:xfrm>
            <a:off x="5212735" y="3334582"/>
            <a:ext cx="378138" cy="192228"/>
          </a:xfrm>
          <a:prstGeom prst="rect">
            <a:avLst/>
          </a:prstGeom>
          <a:noFill/>
          <a:ln>
            <a:noFill/>
          </a:ln>
        </p:spPr>
      </p:pic>
      <p:pic>
        <p:nvPicPr>
          <p:cNvPr id="988" name="Google Shape;988;p65"/>
          <p:cNvPicPr preferRelativeResize="0"/>
          <p:nvPr/>
        </p:nvPicPr>
        <p:blipFill rotWithShape="1">
          <a:blip r:embed="rId12">
            <a:alphaModFix/>
          </a:blip>
          <a:srcRect b="0" l="0" r="0" t="0"/>
          <a:stretch/>
        </p:blipFill>
        <p:spPr>
          <a:xfrm>
            <a:off x="5366303" y="4195062"/>
            <a:ext cx="601948" cy="354022"/>
          </a:xfrm>
          <a:prstGeom prst="rect">
            <a:avLst/>
          </a:prstGeom>
          <a:noFill/>
          <a:ln>
            <a:noFill/>
          </a:ln>
        </p:spPr>
      </p:pic>
      <p:pic>
        <p:nvPicPr>
          <p:cNvPr id="989" name="Google Shape;989;p65"/>
          <p:cNvPicPr preferRelativeResize="0"/>
          <p:nvPr/>
        </p:nvPicPr>
        <p:blipFill rotWithShape="1">
          <a:blip r:embed="rId13">
            <a:alphaModFix/>
          </a:blip>
          <a:srcRect b="11047" l="0" r="0" t="0"/>
          <a:stretch/>
        </p:blipFill>
        <p:spPr>
          <a:xfrm>
            <a:off x="4777040" y="3068367"/>
            <a:ext cx="646610" cy="165044"/>
          </a:xfrm>
          <a:prstGeom prst="rect">
            <a:avLst/>
          </a:prstGeom>
          <a:noFill/>
          <a:ln>
            <a:noFill/>
          </a:ln>
        </p:spPr>
      </p:pic>
      <p:pic>
        <p:nvPicPr>
          <p:cNvPr id="990" name="Google Shape;990;p65"/>
          <p:cNvPicPr preferRelativeResize="0"/>
          <p:nvPr/>
        </p:nvPicPr>
        <p:blipFill rotWithShape="1">
          <a:blip r:embed="rId14">
            <a:alphaModFix amt="50000"/>
          </a:blip>
          <a:srcRect b="0" l="7334" r="6784" t="13911"/>
          <a:stretch/>
        </p:blipFill>
        <p:spPr>
          <a:xfrm>
            <a:off x="3005668" y="3077881"/>
            <a:ext cx="601944" cy="195989"/>
          </a:xfrm>
          <a:prstGeom prst="rect">
            <a:avLst/>
          </a:prstGeom>
          <a:noFill/>
          <a:ln>
            <a:noFill/>
          </a:ln>
        </p:spPr>
      </p:pic>
      <p:pic>
        <p:nvPicPr>
          <p:cNvPr descr="A close up of a logo&#10;&#10;Description automatically generated" id="991" name="Google Shape;991;p65"/>
          <p:cNvPicPr preferRelativeResize="0"/>
          <p:nvPr/>
        </p:nvPicPr>
        <p:blipFill rotWithShape="1">
          <a:blip r:embed="rId15">
            <a:alphaModFix/>
          </a:blip>
          <a:srcRect b="0" l="0" r="0" t="0"/>
          <a:stretch/>
        </p:blipFill>
        <p:spPr>
          <a:xfrm>
            <a:off x="6289100" y="2056001"/>
            <a:ext cx="1222306" cy="1159642"/>
          </a:xfrm>
          <a:prstGeom prst="rect">
            <a:avLst/>
          </a:prstGeom>
          <a:noFill/>
          <a:ln>
            <a:noFill/>
          </a:ln>
          <a:effectLst>
            <a:outerShdw blurRad="57150" rotWithShape="0" algn="bl" dir="5400000" dist="19050">
              <a:srgbClr val="000000">
                <a:alpha val="50000"/>
              </a:srgbClr>
            </a:outerShdw>
          </a:effectLst>
        </p:spPr>
      </p:pic>
      <p:pic>
        <p:nvPicPr>
          <p:cNvPr id="992" name="Google Shape;992;p65"/>
          <p:cNvPicPr preferRelativeResize="0"/>
          <p:nvPr/>
        </p:nvPicPr>
        <p:blipFill rotWithShape="1">
          <a:blip r:embed="rId16">
            <a:alphaModFix amt="87000"/>
          </a:blip>
          <a:srcRect b="0" l="0" r="0" t="0"/>
          <a:stretch/>
        </p:blipFill>
        <p:spPr>
          <a:xfrm>
            <a:off x="6325617" y="2128004"/>
            <a:ext cx="1149275" cy="742564"/>
          </a:xfrm>
          <a:prstGeom prst="rect">
            <a:avLst/>
          </a:prstGeom>
          <a:noFill/>
          <a:ln>
            <a:noFill/>
          </a:ln>
        </p:spPr>
      </p:pic>
      <p:pic>
        <p:nvPicPr>
          <p:cNvPr descr="A picture containing table&#10;&#10;Description automatically generated" id="993" name="Google Shape;993;p65"/>
          <p:cNvPicPr preferRelativeResize="0"/>
          <p:nvPr/>
        </p:nvPicPr>
        <p:blipFill rotWithShape="1">
          <a:blip r:embed="rId17">
            <a:alphaModFix/>
          </a:blip>
          <a:srcRect b="0" l="0" r="0" t="0"/>
          <a:stretch/>
        </p:blipFill>
        <p:spPr>
          <a:xfrm>
            <a:off x="7325156" y="2705890"/>
            <a:ext cx="1299491" cy="814558"/>
          </a:xfrm>
          <a:prstGeom prst="rect">
            <a:avLst/>
          </a:prstGeom>
          <a:noFill/>
          <a:ln>
            <a:noFill/>
          </a:ln>
          <a:effectLst>
            <a:outerShdw blurRad="57150" rotWithShape="0" algn="bl" dir="5400000" dist="19050">
              <a:srgbClr val="000000">
                <a:alpha val="50000"/>
              </a:srgbClr>
            </a:outerShdw>
          </a:effectLst>
        </p:spPr>
      </p:pic>
      <p:pic>
        <p:nvPicPr>
          <p:cNvPr id="994" name="Google Shape;994;p65"/>
          <p:cNvPicPr preferRelativeResize="0"/>
          <p:nvPr/>
        </p:nvPicPr>
        <p:blipFill rotWithShape="1">
          <a:blip r:embed="rId18">
            <a:alphaModFix amt="88000"/>
          </a:blip>
          <a:srcRect b="0" l="0" r="0" t="0"/>
          <a:stretch/>
        </p:blipFill>
        <p:spPr>
          <a:xfrm>
            <a:off x="7460269" y="2767327"/>
            <a:ext cx="1029273" cy="662283"/>
          </a:xfrm>
          <a:prstGeom prst="rect">
            <a:avLst/>
          </a:prstGeom>
          <a:noFill/>
          <a:ln>
            <a:noFill/>
          </a:ln>
        </p:spPr>
      </p:pic>
      <p:grpSp>
        <p:nvGrpSpPr>
          <p:cNvPr id="995" name="Google Shape;995;p65"/>
          <p:cNvGrpSpPr/>
          <p:nvPr/>
        </p:nvGrpSpPr>
        <p:grpSpPr>
          <a:xfrm>
            <a:off x="7647339" y="1907289"/>
            <a:ext cx="377318" cy="662235"/>
            <a:chOff x="2292960" y="1673489"/>
            <a:chExt cx="1463039" cy="2741040"/>
          </a:xfrm>
        </p:grpSpPr>
        <p:pic>
          <p:nvPicPr>
            <p:cNvPr descr="A picture containing table&#10;&#10;Description automatically generated" id="996" name="Google Shape;996;p65"/>
            <p:cNvPicPr preferRelativeResize="0"/>
            <p:nvPr/>
          </p:nvPicPr>
          <p:blipFill rotWithShape="1">
            <a:blip r:embed="rId19">
              <a:alphaModFix/>
            </a:blip>
            <a:srcRect b="0" l="0" r="0" t="0"/>
            <a:stretch/>
          </p:blipFill>
          <p:spPr>
            <a:xfrm>
              <a:off x="2292960" y="1673489"/>
              <a:ext cx="1463039" cy="2741040"/>
            </a:xfrm>
            <a:prstGeom prst="rect">
              <a:avLst/>
            </a:prstGeom>
            <a:noFill/>
            <a:ln>
              <a:noFill/>
            </a:ln>
            <a:effectLst>
              <a:outerShdw blurRad="57150" rotWithShape="0" algn="bl" dir="5400000" dist="19050">
                <a:srgbClr val="000000">
                  <a:alpha val="50000"/>
                </a:srgbClr>
              </a:outerShdw>
            </a:effectLst>
          </p:spPr>
        </p:pic>
        <p:sp>
          <p:nvSpPr>
            <p:cNvPr id="997" name="Google Shape;997;p65"/>
            <p:cNvSpPr/>
            <p:nvPr/>
          </p:nvSpPr>
          <p:spPr>
            <a:xfrm>
              <a:off x="2403379" y="1937421"/>
              <a:ext cx="1242203" cy="2119543"/>
            </a:xfrm>
            <a:custGeom>
              <a:rect b="b" l="l" r="r" t="t"/>
              <a:pathLst>
                <a:path extrusionOk="0" h="2119543" w="1242203">
                  <a:moveTo>
                    <a:pt x="0" y="0"/>
                  </a:moveTo>
                  <a:lnTo>
                    <a:pt x="1242204" y="0"/>
                  </a:lnTo>
                  <a:lnTo>
                    <a:pt x="1242204" y="2119544"/>
                  </a:lnTo>
                  <a:lnTo>
                    <a:pt x="0" y="2119544"/>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C2C2C"/>
                </a:solidFill>
                <a:latin typeface="Open Sans"/>
                <a:ea typeface="Open Sans"/>
                <a:cs typeface="Open Sans"/>
                <a:sym typeface="Open Sans"/>
              </a:endParaRPr>
            </a:p>
          </p:txBody>
        </p:sp>
      </p:grpSp>
      <p:pic>
        <p:nvPicPr>
          <p:cNvPr id="998" name="Google Shape;998;p65"/>
          <p:cNvPicPr preferRelativeResize="0"/>
          <p:nvPr/>
        </p:nvPicPr>
        <p:blipFill rotWithShape="1">
          <a:blip r:embed="rId20">
            <a:alphaModFix amt="90000"/>
          </a:blip>
          <a:srcRect b="22492" l="0" r="0" t="0"/>
          <a:stretch/>
        </p:blipFill>
        <p:spPr>
          <a:xfrm>
            <a:off x="7674832" y="1969101"/>
            <a:ext cx="323485" cy="508570"/>
          </a:xfrm>
          <a:prstGeom prst="rect">
            <a:avLst/>
          </a:prstGeom>
          <a:noFill/>
          <a:ln>
            <a:noFill/>
          </a:ln>
        </p:spPr>
      </p:pic>
      <p:grpSp>
        <p:nvGrpSpPr>
          <p:cNvPr id="999" name="Google Shape;999;p65"/>
          <p:cNvGrpSpPr/>
          <p:nvPr/>
        </p:nvGrpSpPr>
        <p:grpSpPr>
          <a:xfrm>
            <a:off x="715409" y="2213902"/>
            <a:ext cx="242994" cy="323232"/>
            <a:chOff x="4233863" y="1656418"/>
            <a:chExt cx="209549" cy="344487"/>
          </a:xfrm>
        </p:grpSpPr>
        <p:sp>
          <p:nvSpPr>
            <p:cNvPr id="1000" name="Google Shape;1000;p65"/>
            <p:cNvSpPr/>
            <p:nvPr/>
          </p:nvSpPr>
          <p:spPr>
            <a:xfrm>
              <a:off x="4235450" y="1656418"/>
              <a:ext cx="207962" cy="344487"/>
            </a:xfrm>
            <a:custGeom>
              <a:rect b="b" l="l" r="r" t="t"/>
              <a:pathLst>
                <a:path extrusionOk="0" h="958" w="577">
                  <a:moveTo>
                    <a:pt x="481" y="957"/>
                  </a:moveTo>
                  <a:lnTo>
                    <a:pt x="95" y="957"/>
                  </a:lnTo>
                  <a:cubicBezTo>
                    <a:pt x="42" y="957"/>
                    <a:pt x="0" y="915"/>
                    <a:pt x="0" y="862"/>
                  </a:cubicBezTo>
                  <a:lnTo>
                    <a:pt x="0" y="95"/>
                  </a:lnTo>
                  <a:cubicBezTo>
                    <a:pt x="0" y="43"/>
                    <a:pt x="42" y="0"/>
                    <a:pt x="95" y="0"/>
                  </a:cubicBezTo>
                  <a:lnTo>
                    <a:pt x="481" y="0"/>
                  </a:lnTo>
                  <a:cubicBezTo>
                    <a:pt x="534" y="0"/>
                    <a:pt x="576" y="43"/>
                    <a:pt x="576" y="95"/>
                  </a:cubicBezTo>
                  <a:lnTo>
                    <a:pt x="576" y="862"/>
                  </a:lnTo>
                  <a:cubicBezTo>
                    <a:pt x="576" y="915"/>
                    <a:pt x="534" y="957"/>
                    <a:pt x="481" y="957"/>
                  </a:cubicBezTo>
                  <a:close/>
                  <a:moveTo>
                    <a:pt x="95" y="31"/>
                  </a:moveTo>
                  <a:cubicBezTo>
                    <a:pt x="58" y="31"/>
                    <a:pt x="29" y="60"/>
                    <a:pt x="29" y="97"/>
                  </a:cubicBezTo>
                  <a:lnTo>
                    <a:pt x="29" y="864"/>
                  </a:lnTo>
                  <a:cubicBezTo>
                    <a:pt x="29" y="900"/>
                    <a:pt x="58" y="929"/>
                    <a:pt x="95" y="929"/>
                  </a:cubicBezTo>
                  <a:lnTo>
                    <a:pt x="481" y="929"/>
                  </a:lnTo>
                  <a:cubicBezTo>
                    <a:pt x="518" y="929"/>
                    <a:pt x="547" y="900"/>
                    <a:pt x="547" y="864"/>
                  </a:cubicBezTo>
                  <a:lnTo>
                    <a:pt x="547" y="97"/>
                  </a:lnTo>
                  <a:cubicBezTo>
                    <a:pt x="547" y="60"/>
                    <a:pt x="518" y="31"/>
                    <a:pt x="481" y="31"/>
                  </a:cubicBezTo>
                  <a:lnTo>
                    <a:pt x="95" y="31"/>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1" name="Google Shape;1001;p65"/>
            <p:cNvSpPr/>
            <p:nvPr/>
          </p:nvSpPr>
          <p:spPr>
            <a:xfrm>
              <a:off x="4233863" y="1713568"/>
              <a:ext cx="207962" cy="11112"/>
            </a:xfrm>
            <a:custGeom>
              <a:rect b="b" l="l" r="r" t="t"/>
              <a:pathLst>
                <a:path extrusionOk="0" h="30" w="579">
                  <a:moveTo>
                    <a:pt x="563" y="29"/>
                  </a:moveTo>
                  <a:lnTo>
                    <a:pt x="15" y="29"/>
                  </a:lnTo>
                  <a:cubicBezTo>
                    <a:pt x="6" y="29"/>
                    <a:pt x="0" y="22"/>
                    <a:pt x="0" y="14"/>
                  </a:cubicBezTo>
                  <a:cubicBezTo>
                    <a:pt x="0" y="5"/>
                    <a:pt x="6" y="0"/>
                    <a:pt x="15" y="0"/>
                  </a:cubicBezTo>
                  <a:lnTo>
                    <a:pt x="563" y="0"/>
                  </a:lnTo>
                  <a:cubicBezTo>
                    <a:pt x="572" y="0"/>
                    <a:pt x="578" y="5"/>
                    <a:pt x="578" y="14"/>
                  </a:cubicBezTo>
                  <a:cubicBezTo>
                    <a:pt x="578" y="22"/>
                    <a:pt x="572" y="29"/>
                    <a:pt x="563" y="2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2" name="Google Shape;1002;p65"/>
            <p:cNvSpPr/>
            <p:nvPr/>
          </p:nvSpPr>
          <p:spPr>
            <a:xfrm>
              <a:off x="4233863" y="1934230"/>
              <a:ext cx="207962" cy="11113"/>
            </a:xfrm>
            <a:custGeom>
              <a:rect b="b" l="l" r="r" t="t"/>
              <a:pathLst>
                <a:path extrusionOk="0" h="30" w="579">
                  <a:moveTo>
                    <a:pt x="563" y="29"/>
                  </a:moveTo>
                  <a:lnTo>
                    <a:pt x="563" y="29"/>
                  </a:lnTo>
                  <a:lnTo>
                    <a:pt x="15" y="29"/>
                  </a:lnTo>
                  <a:cubicBezTo>
                    <a:pt x="6" y="29"/>
                    <a:pt x="0" y="22"/>
                    <a:pt x="0" y="14"/>
                  </a:cubicBezTo>
                  <a:cubicBezTo>
                    <a:pt x="0" y="5"/>
                    <a:pt x="6" y="0"/>
                    <a:pt x="15" y="0"/>
                  </a:cubicBezTo>
                  <a:lnTo>
                    <a:pt x="15" y="0"/>
                  </a:lnTo>
                  <a:lnTo>
                    <a:pt x="563" y="0"/>
                  </a:lnTo>
                  <a:cubicBezTo>
                    <a:pt x="572" y="0"/>
                    <a:pt x="578" y="5"/>
                    <a:pt x="578" y="14"/>
                  </a:cubicBezTo>
                  <a:cubicBezTo>
                    <a:pt x="578" y="22"/>
                    <a:pt x="572" y="29"/>
                    <a:pt x="563" y="2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3" name="Google Shape;1003;p65"/>
            <p:cNvSpPr/>
            <p:nvPr/>
          </p:nvSpPr>
          <p:spPr>
            <a:xfrm>
              <a:off x="4291013" y="1691343"/>
              <a:ext cx="90487" cy="11112"/>
            </a:xfrm>
            <a:custGeom>
              <a:rect b="b" l="l" r="r" t="t"/>
              <a:pathLst>
                <a:path extrusionOk="0" h="30" w="252">
                  <a:moveTo>
                    <a:pt x="236" y="29"/>
                  </a:moveTo>
                  <a:lnTo>
                    <a:pt x="15" y="29"/>
                  </a:lnTo>
                  <a:cubicBezTo>
                    <a:pt x="6" y="29"/>
                    <a:pt x="0" y="22"/>
                    <a:pt x="0" y="14"/>
                  </a:cubicBezTo>
                  <a:cubicBezTo>
                    <a:pt x="0" y="5"/>
                    <a:pt x="6" y="0"/>
                    <a:pt x="15" y="0"/>
                  </a:cubicBezTo>
                  <a:lnTo>
                    <a:pt x="236" y="0"/>
                  </a:lnTo>
                  <a:cubicBezTo>
                    <a:pt x="245" y="0"/>
                    <a:pt x="251" y="5"/>
                    <a:pt x="251" y="14"/>
                  </a:cubicBezTo>
                  <a:cubicBezTo>
                    <a:pt x="251" y="22"/>
                    <a:pt x="245" y="29"/>
                    <a:pt x="236" y="2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4" name="Google Shape;1004;p65"/>
            <p:cNvSpPr/>
            <p:nvPr/>
          </p:nvSpPr>
          <p:spPr>
            <a:xfrm>
              <a:off x="4319588" y="1953280"/>
              <a:ext cx="33337" cy="34925"/>
            </a:xfrm>
            <a:custGeom>
              <a:rect b="b" l="l" r="r" t="t"/>
              <a:pathLst>
                <a:path extrusionOk="0" h="95" w="94">
                  <a:moveTo>
                    <a:pt x="46" y="94"/>
                  </a:moveTo>
                  <a:cubicBezTo>
                    <a:pt x="20" y="94"/>
                    <a:pt x="0" y="72"/>
                    <a:pt x="0" y="47"/>
                  </a:cubicBezTo>
                  <a:cubicBezTo>
                    <a:pt x="0" y="22"/>
                    <a:pt x="21" y="0"/>
                    <a:pt x="46" y="0"/>
                  </a:cubicBezTo>
                  <a:cubicBezTo>
                    <a:pt x="70" y="0"/>
                    <a:pt x="93" y="22"/>
                    <a:pt x="93" y="47"/>
                  </a:cubicBezTo>
                  <a:cubicBezTo>
                    <a:pt x="93" y="72"/>
                    <a:pt x="73" y="94"/>
                    <a:pt x="46" y="94"/>
                  </a:cubicBezTo>
                  <a:close/>
                  <a:moveTo>
                    <a:pt x="46" y="28"/>
                  </a:moveTo>
                  <a:cubicBezTo>
                    <a:pt x="36" y="28"/>
                    <a:pt x="29" y="36"/>
                    <a:pt x="29" y="45"/>
                  </a:cubicBezTo>
                  <a:cubicBezTo>
                    <a:pt x="29" y="53"/>
                    <a:pt x="37" y="63"/>
                    <a:pt x="46" y="63"/>
                  </a:cubicBezTo>
                  <a:cubicBezTo>
                    <a:pt x="54" y="63"/>
                    <a:pt x="64" y="53"/>
                    <a:pt x="64" y="45"/>
                  </a:cubicBezTo>
                  <a:cubicBezTo>
                    <a:pt x="64" y="36"/>
                    <a:pt x="57" y="28"/>
                    <a:pt x="46"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1005" name="Google Shape;1005;p65"/>
          <p:cNvGrpSpPr/>
          <p:nvPr/>
        </p:nvGrpSpPr>
        <p:grpSpPr>
          <a:xfrm>
            <a:off x="1165888" y="2182335"/>
            <a:ext cx="389274" cy="386362"/>
            <a:chOff x="1371600" y="991255"/>
            <a:chExt cx="349250" cy="315913"/>
          </a:xfrm>
        </p:grpSpPr>
        <p:sp>
          <p:nvSpPr>
            <p:cNvPr id="1006" name="Google Shape;1006;p65"/>
            <p:cNvSpPr/>
            <p:nvPr/>
          </p:nvSpPr>
          <p:spPr>
            <a:xfrm>
              <a:off x="1441450" y="1296055"/>
              <a:ext cx="222250" cy="11113"/>
            </a:xfrm>
            <a:custGeom>
              <a:rect b="b" l="l" r="r" t="t"/>
              <a:pathLst>
                <a:path extrusionOk="0" h="30" w="617">
                  <a:moveTo>
                    <a:pt x="601" y="29"/>
                  </a:moveTo>
                  <a:lnTo>
                    <a:pt x="15" y="29"/>
                  </a:lnTo>
                  <a:cubicBezTo>
                    <a:pt x="6" y="29"/>
                    <a:pt x="0" y="24"/>
                    <a:pt x="0" y="15"/>
                  </a:cubicBezTo>
                  <a:cubicBezTo>
                    <a:pt x="0" y="6"/>
                    <a:pt x="6" y="0"/>
                    <a:pt x="15" y="0"/>
                  </a:cubicBezTo>
                  <a:lnTo>
                    <a:pt x="601" y="0"/>
                  </a:lnTo>
                  <a:cubicBezTo>
                    <a:pt x="610" y="0"/>
                    <a:pt x="616" y="6"/>
                    <a:pt x="616" y="15"/>
                  </a:cubicBezTo>
                  <a:cubicBezTo>
                    <a:pt x="616" y="24"/>
                    <a:pt x="609" y="29"/>
                    <a:pt x="601" y="2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7" name="Google Shape;1007;p65"/>
            <p:cNvSpPr/>
            <p:nvPr/>
          </p:nvSpPr>
          <p:spPr>
            <a:xfrm>
              <a:off x="1539875" y="1257955"/>
              <a:ext cx="11113" cy="49213"/>
            </a:xfrm>
            <a:custGeom>
              <a:rect b="b" l="l" r="r" t="t"/>
              <a:pathLst>
                <a:path extrusionOk="0" h="135" w="30">
                  <a:moveTo>
                    <a:pt x="15" y="134"/>
                  </a:moveTo>
                  <a:cubicBezTo>
                    <a:pt x="6" y="134"/>
                    <a:pt x="0" y="129"/>
                    <a:pt x="0" y="120"/>
                  </a:cubicBezTo>
                  <a:lnTo>
                    <a:pt x="0" y="15"/>
                  </a:lnTo>
                  <a:cubicBezTo>
                    <a:pt x="0" y="6"/>
                    <a:pt x="6" y="0"/>
                    <a:pt x="15" y="0"/>
                  </a:cubicBezTo>
                  <a:cubicBezTo>
                    <a:pt x="23" y="0"/>
                    <a:pt x="29" y="6"/>
                    <a:pt x="29" y="15"/>
                  </a:cubicBezTo>
                  <a:lnTo>
                    <a:pt x="29" y="120"/>
                  </a:lnTo>
                  <a:cubicBezTo>
                    <a:pt x="29" y="129"/>
                    <a:pt x="23" y="134"/>
                    <a:pt x="15" y="134"/>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8" name="Google Shape;1008;p65"/>
            <p:cNvSpPr/>
            <p:nvPr/>
          </p:nvSpPr>
          <p:spPr>
            <a:xfrm>
              <a:off x="1371600" y="1202393"/>
              <a:ext cx="349249" cy="11112"/>
            </a:xfrm>
            <a:custGeom>
              <a:rect b="b" l="l" r="r" t="t"/>
              <a:pathLst>
                <a:path extrusionOk="0" h="30" w="969">
                  <a:moveTo>
                    <a:pt x="953" y="29"/>
                  </a:moveTo>
                  <a:lnTo>
                    <a:pt x="14" y="29"/>
                  </a:lnTo>
                  <a:cubicBezTo>
                    <a:pt x="5" y="29"/>
                    <a:pt x="0" y="24"/>
                    <a:pt x="0" y="15"/>
                  </a:cubicBezTo>
                  <a:cubicBezTo>
                    <a:pt x="0" y="6"/>
                    <a:pt x="5" y="0"/>
                    <a:pt x="14" y="0"/>
                  </a:cubicBezTo>
                  <a:lnTo>
                    <a:pt x="953" y="0"/>
                  </a:lnTo>
                  <a:cubicBezTo>
                    <a:pt x="962" y="0"/>
                    <a:pt x="968" y="6"/>
                    <a:pt x="968" y="15"/>
                  </a:cubicBezTo>
                  <a:cubicBezTo>
                    <a:pt x="968" y="24"/>
                    <a:pt x="962" y="29"/>
                    <a:pt x="953" y="29"/>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09" name="Google Shape;1009;p65"/>
            <p:cNvSpPr/>
            <p:nvPr/>
          </p:nvSpPr>
          <p:spPr>
            <a:xfrm>
              <a:off x="1371600" y="991255"/>
              <a:ext cx="349250" cy="277812"/>
            </a:xfrm>
            <a:custGeom>
              <a:rect b="b" l="l" r="r" t="t"/>
              <a:pathLst>
                <a:path extrusionOk="0" h="773" w="968">
                  <a:moveTo>
                    <a:pt x="888" y="772"/>
                  </a:moveTo>
                  <a:lnTo>
                    <a:pt x="79" y="772"/>
                  </a:lnTo>
                  <a:cubicBezTo>
                    <a:pt x="34" y="772"/>
                    <a:pt x="0" y="737"/>
                    <a:pt x="0" y="693"/>
                  </a:cubicBezTo>
                  <a:lnTo>
                    <a:pt x="0" y="79"/>
                  </a:lnTo>
                  <a:cubicBezTo>
                    <a:pt x="0" y="35"/>
                    <a:pt x="35" y="0"/>
                    <a:pt x="79" y="0"/>
                  </a:cubicBezTo>
                  <a:lnTo>
                    <a:pt x="888" y="0"/>
                  </a:lnTo>
                  <a:cubicBezTo>
                    <a:pt x="933" y="0"/>
                    <a:pt x="967" y="35"/>
                    <a:pt x="967" y="79"/>
                  </a:cubicBezTo>
                  <a:lnTo>
                    <a:pt x="967" y="693"/>
                  </a:lnTo>
                  <a:cubicBezTo>
                    <a:pt x="967" y="737"/>
                    <a:pt x="932" y="772"/>
                    <a:pt x="888" y="772"/>
                  </a:cubicBezTo>
                  <a:close/>
                  <a:moveTo>
                    <a:pt x="77" y="28"/>
                  </a:moveTo>
                  <a:cubicBezTo>
                    <a:pt x="48" y="28"/>
                    <a:pt x="28" y="50"/>
                    <a:pt x="28" y="78"/>
                  </a:cubicBezTo>
                  <a:lnTo>
                    <a:pt x="28" y="692"/>
                  </a:lnTo>
                  <a:cubicBezTo>
                    <a:pt x="28" y="721"/>
                    <a:pt x="50" y="741"/>
                    <a:pt x="77" y="741"/>
                  </a:cubicBezTo>
                  <a:lnTo>
                    <a:pt x="887" y="741"/>
                  </a:lnTo>
                  <a:cubicBezTo>
                    <a:pt x="916" y="741"/>
                    <a:pt x="936" y="719"/>
                    <a:pt x="936" y="692"/>
                  </a:cubicBezTo>
                  <a:lnTo>
                    <a:pt x="936" y="78"/>
                  </a:lnTo>
                  <a:cubicBezTo>
                    <a:pt x="936" y="49"/>
                    <a:pt x="914" y="28"/>
                    <a:pt x="887" y="28"/>
                  </a:cubicBezTo>
                  <a:lnTo>
                    <a:pt x="77" y="28"/>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0" name="Google Shape;1010;p65"/>
            <p:cNvSpPr/>
            <p:nvPr/>
          </p:nvSpPr>
          <p:spPr>
            <a:xfrm>
              <a:off x="1535113" y="1226205"/>
              <a:ext cx="20637" cy="20638"/>
            </a:xfrm>
            <a:custGeom>
              <a:rect b="b" l="l" r="r" t="t"/>
              <a:pathLst>
                <a:path extrusionOk="0" h="56" w="56">
                  <a:moveTo>
                    <a:pt x="28" y="55"/>
                  </a:moveTo>
                  <a:cubicBezTo>
                    <a:pt x="13" y="55"/>
                    <a:pt x="0" y="41"/>
                    <a:pt x="0" y="27"/>
                  </a:cubicBezTo>
                  <a:cubicBezTo>
                    <a:pt x="0" y="12"/>
                    <a:pt x="13" y="0"/>
                    <a:pt x="28" y="0"/>
                  </a:cubicBezTo>
                  <a:cubicBezTo>
                    <a:pt x="42" y="0"/>
                    <a:pt x="55" y="12"/>
                    <a:pt x="55" y="27"/>
                  </a:cubicBezTo>
                  <a:cubicBezTo>
                    <a:pt x="55" y="41"/>
                    <a:pt x="44" y="55"/>
                    <a:pt x="28" y="55"/>
                  </a:cubicBezTo>
                  <a:close/>
                  <a:moveTo>
                    <a:pt x="28" y="26"/>
                  </a:moveTo>
                  <a:cubicBezTo>
                    <a:pt x="26" y="26"/>
                    <a:pt x="26" y="25"/>
                    <a:pt x="26" y="27"/>
                  </a:cubicBezTo>
                  <a:cubicBezTo>
                    <a:pt x="26" y="28"/>
                    <a:pt x="29" y="29"/>
                    <a:pt x="29" y="27"/>
                  </a:cubicBezTo>
                  <a:cubicBezTo>
                    <a:pt x="29" y="26"/>
                    <a:pt x="29" y="26"/>
                    <a:pt x="28" y="26"/>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1011" name="Google Shape;1011;p65"/>
          <p:cNvGrpSpPr/>
          <p:nvPr/>
        </p:nvGrpSpPr>
        <p:grpSpPr>
          <a:xfrm>
            <a:off x="778417" y="2311288"/>
            <a:ext cx="116830" cy="128531"/>
            <a:chOff x="7886700" y="2837224"/>
            <a:chExt cx="304800" cy="303212"/>
          </a:xfrm>
        </p:grpSpPr>
        <p:sp>
          <p:nvSpPr>
            <p:cNvPr id="1012" name="Google Shape;1012;p65"/>
            <p:cNvSpPr/>
            <p:nvPr/>
          </p:nvSpPr>
          <p:spPr>
            <a:xfrm>
              <a:off x="7886700" y="2900724"/>
              <a:ext cx="160338" cy="239712"/>
            </a:xfrm>
            <a:custGeom>
              <a:rect b="b" l="l" r="r" t="t"/>
              <a:pathLst>
                <a:path extrusionOk="0" h="666" w="447">
                  <a:moveTo>
                    <a:pt x="432" y="665"/>
                  </a:moveTo>
                  <a:cubicBezTo>
                    <a:pt x="430" y="665"/>
                    <a:pt x="428" y="665"/>
                    <a:pt x="426" y="663"/>
                  </a:cubicBezTo>
                  <a:lnTo>
                    <a:pt x="9" y="469"/>
                  </a:lnTo>
                  <a:cubicBezTo>
                    <a:pt x="3" y="467"/>
                    <a:pt x="0" y="462"/>
                    <a:pt x="0" y="456"/>
                  </a:cubicBezTo>
                  <a:lnTo>
                    <a:pt x="0" y="14"/>
                  </a:lnTo>
                  <a:cubicBezTo>
                    <a:pt x="0" y="10"/>
                    <a:pt x="3" y="4"/>
                    <a:pt x="8" y="3"/>
                  </a:cubicBezTo>
                  <a:cubicBezTo>
                    <a:pt x="12" y="0"/>
                    <a:pt x="17" y="0"/>
                    <a:pt x="21" y="1"/>
                  </a:cubicBezTo>
                  <a:lnTo>
                    <a:pt x="438" y="180"/>
                  </a:lnTo>
                  <a:cubicBezTo>
                    <a:pt x="444" y="183"/>
                    <a:pt x="446" y="188"/>
                    <a:pt x="446" y="194"/>
                  </a:cubicBezTo>
                  <a:lnTo>
                    <a:pt x="446" y="650"/>
                  </a:lnTo>
                  <a:cubicBezTo>
                    <a:pt x="446" y="655"/>
                    <a:pt x="444" y="660"/>
                    <a:pt x="439" y="662"/>
                  </a:cubicBezTo>
                  <a:cubicBezTo>
                    <a:pt x="438" y="663"/>
                    <a:pt x="435" y="665"/>
                    <a:pt x="432" y="665"/>
                  </a:cubicBezTo>
                  <a:close/>
                  <a:moveTo>
                    <a:pt x="30" y="446"/>
                  </a:moveTo>
                  <a:lnTo>
                    <a:pt x="417" y="627"/>
                  </a:lnTo>
                  <a:lnTo>
                    <a:pt x="417" y="202"/>
                  </a:lnTo>
                  <a:lnTo>
                    <a:pt x="30" y="35"/>
                  </a:lnTo>
                  <a:lnTo>
                    <a:pt x="30" y="446"/>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3" name="Google Shape;1013;p65"/>
            <p:cNvSpPr/>
            <p:nvPr/>
          </p:nvSpPr>
          <p:spPr>
            <a:xfrm>
              <a:off x="8037513" y="2900724"/>
              <a:ext cx="152400" cy="239712"/>
            </a:xfrm>
            <a:custGeom>
              <a:rect b="b" l="l" r="r" t="t"/>
              <a:pathLst>
                <a:path extrusionOk="0" h="666" w="425">
                  <a:moveTo>
                    <a:pt x="14" y="665"/>
                  </a:moveTo>
                  <a:cubicBezTo>
                    <a:pt x="11" y="665"/>
                    <a:pt x="9" y="663"/>
                    <a:pt x="7" y="662"/>
                  </a:cubicBezTo>
                  <a:cubicBezTo>
                    <a:pt x="3" y="659"/>
                    <a:pt x="0" y="655"/>
                    <a:pt x="0" y="650"/>
                  </a:cubicBezTo>
                  <a:lnTo>
                    <a:pt x="0" y="194"/>
                  </a:lnTo>
                  <a:cubicBezTo>
                    <a:pt x="0" y="188"/>
                    <a:pt x="3" y="183"/>
                    <a:pt x="9" y="180"/>
                  </a:cubicBezTo>
                  <a:lnTo>
                    <a:pt x="402" y="1"/>
                  </a:lnTo>
                  <a:cubicBezTo>
                    <a:pt x="406" y="0"/>
                    <a:pt x="413" y="0"/>
                    <a:pt x="417" y="3"/>
                  </a:cubicBezTo>
                  <a:cubicBezTo>
                    <a:pt x="422" y="6"/>
                    <a:pt x="424" y="10"/>
                    <a:pt x="424" y="14"/>
                  </a:cubicBezTo>
                  <a:lnTo>
                    <a:pt x="424" y="456"/>
                  </a:lnTo>
                  <a:cubicBezTo>
                    <a:pt x="424" y="462"/>
                    <a:pt x="421" y="467"/>
                    <a:pt x="415" y="469"/>
                  </a:cubicBezTo>
                  <a:lnTo>
                    <a:pt x="22" y="663"/>
                  </a:lnTo>
                  <a:cubicBezTo>
                    <a:pt x="19" y="665"/>
                    <a:pt x="16" y="665"/>
                    <a:pt x="14" y="665"/>
                  </a:cubicBezTo>
                  <a:close/>
                  <a:moveTo>
                    <a:pt x="29" y="202"/>
                  </a:moveTo>
                  <a:lnTo>
                    <a:pt x="29" y="627"/>
                  </a:lnTo>
                  <a:lnTo>
                    <a:pt x="393" y="448"/>
                  </a:lnTo>
                  <a:lnTo>
                    <a:pt x="393" y="36"/>
                  </a:lnTo>
                  <a:lnTo>
                    <a:pt x="29" y="202"/>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4" name="Google Shape;1014;p65"/>
            <p:cNvSpPr/>
            <p:nvPr/>
          </p:nvSpPr>
          <p:spPr>
            <a:xfrm>
              <a:off x="7886700" y="2837224"/>
              <a:ext cx="304800" cy="73025"/>
            </a:xfrm>
            <a:custGeom>
              <a:rect b="b" l="l" r="r" t="t"/>
              <a:pathLst>
                <a:path extrusionOk="0" h="205" w="845">
                  <a:moveTo>
                    <a:pt x="16" y="202"/>
                  </a:moveTo>
                  <a:cubicBezTo>
                    <a:pt x="10" y="202"/>
                    <a:pt x="4" y="199"/>
                    <a:pt x="3" y="194"/>
                  </a:cubicBezTo>
                  <a:cubicBezTo>
                    <a:pt x="0" y="186"/>
                    <a:pt x="3" y="178"/>
                    <a:pt x="10" y="175"/>
                  </a:cubicBezTo>
                  <a:lnTo>
                    <a:pt x="430" y="1"/>
                  </a:lnTo>
                  <a:cubicBezTo>
                    <a:pt x="434" y="0"/>
                    <a:pt x="437" y="0"/>
                    <a:pt x="442" y="1"/>
                  </a:cubicBezTo>
                  <a:lnTo>
                    <a:pt x="834" y="175"/>
                  </a:lnTo>
                  <a:cubicBezTo>
                    <a:pt x="841" y="178"/>
                    <a:pt x="844" y="186"/>
                    <a:pt x="841" y="194"/>
                  </a:cubicBezTo>
                  <a:cubicBezTo>
                    <a:pt x="838" y="201"/>
                    <a:pt x="829" y="204"/>
                    <a:pt x="822" y="201"/>
                  </a:cubicBezTo>
                  <a:lnTo>
                    <a:pt x="436" y="30"/>
                  </a:lnTo>
                  <a:lnTo>
                    <a:pt x="22" y="201"/>
                  </a:lnTo>
                  <a:cubicBezTo>
                    <a:pt x="19" y="201"/>
                    <a:pt x="18" y="202"/>
                    <a:pt x="16" y="202"/>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5" name="Google Shape;1015;p65"/>
            <p:cNvSpPr/>
            <p:nvPr/>
          </p:nvSpPr>
          <p:spPr>
            <a:xfrm>
              <a:off x="7974013" y="2867386"/>
              <a:ext cx="142875" cy="73025"/>
            </a:xfrm>
            <a:custGeom>
              <a:rect b="b" l="l" r="r" t="t"/>
              <a:pathLst>
                <a:path extrusionOk="0" h="202" w="396">
                  <a:moveTo>
                    <a:pt x="389" y="187"/>
                  </a:moveTo>
                  <a:lnTo>
                    <a:pt x="383" y="201"/>
                  </a:lnTo>
                  <a:lnTo>
                    <a:pt x="0" y="26"/>
                  </a:lnTo>
                  <a:lnTo>
                    <a:pt x="12" y="0"/>
                  </a:lnTo>
                  <a:lnTo>
                    <a:pt x="395" y="174"/>
                  </a:lnTo>
                  <a:lnTo>
                    <a:pt x="389" y="187"/>
                  </a:ln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6" name="Google Shape;1016;p65"/>
            <p:cNvSpPr/>
            <p:nvPr/>
          </p:nvSpPr>
          <p:spPr>
            <a:xfrm>
              <a:off x="7924800" y="2959461"/>
              <a:ext cx="80963" cy="106363"/>
            </a:xfrm>
            <a:custGeom>
              <a:rect b="b" l="l" r="r" t="t"/>
              <a:pathLst>
                <a:path extrusionOk="0" h="295" w="225">
                  <a:moveTo>
                    <a:pt x="211" y="294"/>
                  </a:moveTo>
                  <a:cubicBezTo>
                    <a:pt x="210" y="294"/>
                    <a:pt x="207" y="294"/>
                    <a:pt x="205" y="292"/>
                  </a:cubicBezTo>
                  <a:lnTo>
                    <a:pt x="9" y="208"/>
                  </a:lnTo>
                  <a:cubicBezTo>
                    <a:pt x="3" y="205"/>
                    <a:pt x="0" y="202"/>
                    <a:pt x="0" y="196"/>
                  </a:cubicBezTo>
                  <a:lnTo>
                    <a:pt x="0" y="15"/>
                  </a:lnTo>
                  <a:cubicBezTo>
                    <a:pt x="0" y="11"/>
                    <a:pt x="3" y="6"/>
                    <a:pt x="6" y="3"/>
                  </a:cubicBezTo>
                  <a:cubicBezTo>
                    <a:pt x="10" y="0"/>
                    <a:pt x="15" y="0"/>
                    <a:pt x="19" y="2"/>
                  </a:cubicBezTo>
                  <a:lnTo>
                    <a:pt x="216" y="85"/>
                  </a:lnTo>
                  <a:cubicBezTo>
                    <a:pt x="222" y="88"/>
                    <a:pt x="224" y="92"/>
                    <a:pt x="224" y="98"/>
                  </a:cubicBezTo>
                  <a:lnTo>
                    <a:pt x="224" y="279"/>
                  </a:lnTo>
                  <a:cubicBezTo>
                    <a:pt x="224" y="284"/>
                    <a:pt x="222" y="289"/>
                    <a:pt x="217" y="291"/>
                  </a:cubicBezTo>
                  <a:cubicBezTo>
                    <a:pt x="217" y="294"/>
                    <a:pt x="214" y="294"/>
                    <a:pt x="211" y="294"/>
                  </a:cubicBezTo>
                  <a:close/>
                  <a:moveTo>
                    <a:pt x="29" y="187"/>
                  </a:moveTo>
                  <a:lnTo>
                    <a:pt x="197" y="257"/>
                  </a:lnTo>
                  <a:lnTo>
                    <a:pt x="197" y="108"/>
                  </a:lnTo>
                  <a:lnTo>
                    <a:pt x="29" y="37"/>
                  </a:lnTo>
                  <a:lnTo>
                    <a:pt x="29" y="187"/>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1017" name="Google Shape;1017;p65"/>
          <p:cNvGrpSpPr/>
          <p:nvPr/>
        </p:nvGrpSpPr>
        <p:grpSpPr>
          <a:xfrm>
            <a:off x="1301985" y="2279491"/>
            <a:ext cx="116830" cy="128531"/>
            <a:chOff x="7886700" y="2837224"/>
            <a:chExt cx="304800" cy="303212"/>
          </a:xfrm>
        </p:grpSpPr>
        <p:sp>
          <p:nvSpPr>
            <p:cNvPr id="1018" name="Google Shape;1018;p65"/>
            <p:cNvSpPr/>
            <p:nvPr/>
          </p:nvSpPr>
          <p:spPr>
            <a:xfrm>
              <a:off x="7886700" y="2900724"/>
              <a:ext cx="160338" cy="239712"/>
            </a:xfrm>
            <a:custGeom>
              <a:rect b="b" l="l" r="r" t="t"/>
              <a:pathLst>
                <a:path extrusionOk="0" h="666" w="447">
                  <a:moveTo>
                    <a:pt x="432" y="665"/>
                  </a:moveTo>
                  <a:cubicBezTo>
                    <a:pt x="430" y="665"/>
                    <a:pt x="428" y="665"/>
                    <a:pt x="426" y="663"/>
                  </a:cubicBezTo>
                  <a:lnTo>
                    <a:pt x="9" y="469"/>
                  </a:lnTo>
                  <a:cubicBezTo>
                    <a:pt x="3" y="467"/>
                    <a:pt x="0" y="462"/>
                    <a:pt x="0" y="456"/>
                  </a:cubicBezTo>
                  <a:lnTo>
                    <a:pt x="0" y="14"/>
                  </a:lnTo>
                  <a:cubicBezTo>
                    <a:pt x="0" y="10"/>
                    <a:pt x="3" y="4"/>
                    <a:pt x="8" y="3"/>
                  </a:cubicBezTo>
                  <a:cubicBezTo>
                    <a:pt x="12" y="0"/>
                    <a:pt x="17" y="0"/>
                    <a:pt x="21" y="1"/>
                  </a:cubicBezTo>
                  <a:lnTo>
                    <a:pt x="438" y="180"/>
                  </a:lnTo>
                  <a:cubicBezTo>
                    <a:pt x="444" y="183"/>
                    <a:pt x="446" y="188"/>
                    <a:pt x="446" y="194"/>
                  </a:cubicBezTo>
                  <a:lnTo>
                    <a:pt x="446" y="650"/>
                  </a:lnTo>
                  <a:cubicBezTo>
                    <a:pt x="446" y="655"/>
                    <a:pt x="444" y="660"/>
                    <a:pt x="439" y="662"/>
                  </a:cubicBezTo>
                  <a:cubicBezTo>
                    <a:pt x="438" y="663"/>
                    <a:pt x="435" y="665"/>
                    <a:pt x="432" y="665"/>
                  </a:cubicBezTo>
                  <a:close/>
                  <a:moveTo>
                    <a:pt x="30" y="446"/>
                  </a:moveTo>
                  <a:lnTo>
                    <a:pt x="417" y="627"/>
                  </a:lnTo>
                  <a:lnTo>
                    <a:pt x="417" y="202"/>
                  </a:lnTo>
                  <a:lnTo>
                    <a:pt x="30" y="35"/>
                  </a:lnTo>
                  <a:lnTo>
                    <a:pt x="30" y="446"/>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19" name="Google Shape;1019;p65"/>
            <p:cNvSpPr/>
            <p:nvPr/>
          </p:nvSpPr>
          <p:spPr>
            <a:xfrm>
              <a:off x="8037513" y="2900724"/>
              <a:ext cx="152400" cy="239712"/>
            </a:xfrm>
            <a:custGeom>
              <a:rect b="b" l="l" r="r" t="t"/>
              <a:pathLst>
                <a:path extrusionOk="0" h="666" w="425">
                  <a:moveTo>
                    <a:pt x="14" y="665"/>
                  </a:moveTo>
                  <a:cubicBezTo>
                    <a:pt x="11" y="665"/>
                    <a:pt x="9" y="663"/>
                    <a:pt x="7" y="662"/>
                  </a:cubicBezTo>
                  <a:cubicBezTo>
                    <a:pt x="3" y="659"/>
                    <a:pt x="0" y="655"/>
                    <a:pt x="0" y="650"/>
                  </a:cubicBezTo>
                  <a:lnTo>
                    <a:pt x="0" y="194"/>
                  </a:lnTo>
                  <a:cubicBezTo>
                    <a:pt x="0" y="188"/>
                    <a:pt x="3" y="183"/>
                    <a:pt x="9" y="180"/>
                  </a:cubicBezTo>
                  <a:lnTo>
                    <a:pt x="402" y="1"/>
                  </a:lnTo>
                  <a:cubicBezTo>
                    <a:pt x="406" y="0"/>
                    <a:pt x="413" y="0"/>
                    <a:pt x="417" y="3"/>
                  </a:cubicBezTo>
                  <a:cubicBezTo>
                    <a:pt x="422" y="6"/>
                    <a:pt x="424" y="10"/>
                    <a:pt x="424" y="14"/>
                  </a:cubicBezTo>
                  <a:lnTo>
                    <a:pt x="424" y="456"/>
                  </a:lnTo>
                  <a:cubicBezTo>
                    <a:pt x="424" y="462"/>
                    <a:pt x="421" y="467"/>
                    <a:pt x="415" y="469"/>
                  </a:cubicBezTo>
                  <a:lnTo>
                    <a:pt x="22" y="663"/>
                  </a:lnTo>
                  <a:cubicBezTo>
                    <a:pt x="19" y="665"/>
                    <a:pt x="16" y="665"/>
                    <a:pt x="14" y="665"/>
                  </a:cubicBezTo>
                  <a:close/>
                  <a:moveTo>
                    <a:pt x="29" y="202"/>
                  </a:moveTo>
                  <a:lnTo>
                    <a:pt x="29" y="627"/>
                  </a:lnTo>
                  <a:lnTo>
                    <a:pt x="393" y="448"/>
                  </a:lnTo>
                  <a:lnTo>
                    <a:pt x="393" y="36"/>
                  </a:lnTo>
                  <a:lnTo>
                    <a:pt x="29" y="202"/>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20" name="Google Shape;1020;p65"/>
            <p:cNvSpPr/>
            <p:nvPr/>
          </p:nvSpPr>
          <p:spPr>
            <a:xfrm>
              <a:off x="7886700" y="2837224"/>
              <a:ext cx="304800" cy="73025"/>
            </a:xfrm>
            <a:custGeom>
              <a:rect b="b" l="l" r="r" t="t"/>
              <a:pathLst>
                <a:path extrusionOk="0" h="205" w="845">
                  <a:moveTo>
                    <a:pt x="16" y="202"/>
                  </a:moveTo>
                  <a:cubicBezTo>
                    <a:pt x="10" y="202"/>
                    <a:pt x="4" y="199"/>
                    <a:pt x="3" y="194"/>
                  </a:cubicBezTo>
                  <a:cubicBezTo>
                    <a:pt x="0" y="186"/>
                    <a:pt x="3" y="178"/>
                    <a:pt x="10" y="175"/>
                  </a:cubicBezTo>
                  <a:lnTo>
                    <a:pt x="430" y="1"/>
                  </a:lnTo>
                  <a:cubicBezTo>
                    <a:pt x="434" y="0"/>
                    <a:pt x="437" y="0"/>
                    <a:pt x="442" y="1"/>
                  </a:cubicBezTo>
                  <a:lnTo>
                    <a:pt x="834" y="175"/>
                  </a:lnTo>
                  <a:cubicBezTo>
                    <a:pt x="841" y="178"/>
                    <a:pt x="844" y="186"/>
                    <a:pt x="841" y="194"/>
                  </a:cubicBezTo>
                  <a:cubicBezTo>
                    <a:pt x="838" y="201"/>
                    <a:pt x="829" y="204"/>
                    <a:pt x="822" y="201"/>
                  </a:cubicBezTo>
                  <a:lnTo>
                    <a:pt x="436" y="30"/>
                  </a:lnTo>
                  <a:lnTo>
                    <a:pt x="22" y="201"/>
                  </a:lnTo>
                  <a:cubicBezTo>
                    <a:pt x="19" y="201"/>
                    <a:pt x="18" y="202"/>
                    <a:pt x="16" y="202"/>
                  </a:cubicBez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21" name="Google Shape;1021;p65"/>
            <p:cNvSpPr/>
            <p:nvPr/>
          </p:nvSpPr>
          <p:spPr>
            <a:xfrm>
              <a:off x="7974013" y="2867386"/>
              <a:ext cx="142875" cy="73025"/>
            </a:xfrm>
            <a:custGeom>
              <a:rect b="b" l="l" r="r" t="t"/>
              <a:pathLst>
                <a:path extrusionOk="0" h="202" w="396">
                  <a:moveTo>
                    <a:pt x="389" y="187"/>
                  </a:moveTo>
                  <a:lnTo>
                    <a:pt x="383" y="201"/>
                  </a:lnTo>
                  <a:lnTo>
                    <a:pt x="0" y="26"/>
                  </a:lnTo>
                  <a:lnTo>
                    <a:pt x="12" y="0"/>
                  </a:lnTo>
                  <a:lnTo>
                    <a:pt x="395" y="174"/>
                  </a:lnTo>
                  <a:lnTo>
                    <a:pt x="389" y="187"/>
                  </a:lnTo>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sp>
          <p:nvSpPr>
            <p:cNvPr id="1022" name="Google Shape;1022;p65"/>
            <p:cNvSpPr/>
            <p:nvPr/>
          </p:nvSpPr>
          <p:spPr>
            <a:xfrm>
              <a:off x="7924800" y="2959461"/>
              <a:ext cx="80963" cy="106363"/>
            </a:xfrm>
            <a:custGeom>
              <a:rect b="b" l="l" r="r" t="t"/>
              <a:pathLst>
                <a:path extrusionOk="0" h="295" w="225">
                  <a:moveTo>
                    <a:pt x="211" y="294"/>
                  </a:moveTo>
                  <a:cubicBezTo>
                    <a:pt x="210" y="294"/>
                    <a:pt x="207" y="294"/>
                    <a:pt x="205" y="292"/>
                  </a:cubicBezTo>
                  <a:lnTo>
                    <a:pt x="9" y="208"/>
                  </a:lnTo>
                  <a:cubicBezTo>
                    <a:pt x="3" y="205"/>
                    <a:pt x="0" y="202"/>
                    <a:pt x="0" y="196"/>
                  </a:cubicBezTo>
                  <a:lnTo>
                    <a:pt x="0" y="15"/>
                  </a:lnTo>
                  <a:cubicBezTo>
                    <a:pt x="0" y="11"/>
                    <a:pt x="3" y="6"/>
                    <a:pt x="6" y="3"/>
                  </a:cubicBezTo>
                  <a:cubicBezTo>
                    <a:pt x="10" y="0"/>
                    <a:pt x="15" y="0"/>
                    <a:pt x="19" y="2"/>
                  </a:cubicBezTo>
                  <a:lnTo>
                    <a:pt x="216" y="85"/>
                  </a:lnTo>
                  <a:cubicBezTo>
                    <a:pt x="222" y="88"/>
                    <a:pt x="224" y="92"/>
                    <a:pt x="224" y="98"/>
                  </a:cubicBezTo>
                  <a:lnTo>
                    <a:pt x="224" y="279"/>
                  </a:lnTo>
                  <a:cubicBezTo>
                    <a:pt x="224" y="284"/>
                    <a:pt x="222" y="289"/>
                    <a:pt x="217" y="291"/>
                  </a:cubicBezTo>
                  <a:cubicBezTo>
                    <a:pt x="217" y="294"/>
                    <a:pt x="214" y="294"/>
                    <a:pt x="211" y="294"/>
                  </a:cubicBezTo>
                  <a:close/>
                  <a:moveTo>
                    <a:pt x="29" y="187"/>
                  </a:moveTo>
                  <a:lnTo>
                    <a:pt x="197" y="257"/>
                  </a:lnTo>
                  <a:lnTo>
                    <a:pt x="197" y="108"/>
                  </a:lnTo>
                  <a:lnTo>
                    <a:pt x="29" y="37"/>
                  </a:lnTo>
                  <a:lnTo>
                    <a:pt x="29" y="187"/>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2C2C2C"/>
                </a:solidFill>
                <a:latin typeface="Poppins"/>
                <a:ea typeface="Poppins"/>
                <a:cs typeface="Poppins"/>
                <a:sym typeface="Poppins"/>
              </a:endParaRPr>
            </a:p>
          </p:txBody>
        </p:sp>
      </p:grpSp>
      <p:grpSp>
        <p:nvGrpSpPr>
          <p:cNvPr id="1023" name="Google Shape;1023;p65"/>
          <p:cNvGrpSpPr/>
          <p:nvPr/>
        </p:nvGrpSpPr>
        <p:grpSpPr>
          <a:xfrm>
            <a:off x="856266" y="2724777"/>
            <a:ext cx="445913" cy="383722"/>
            <a:chOff x="2510855" y="3156053"/>
            <a:chExt cx="534988" cy="460375"/>
          </a:xfrm>
        </p:grpSpPr>
        <p:sp>
          <p:nvSpPr>
            <p:cNvPr id="1024" name="Google Shape;1024;p65"/>
            <p:cNvSpPr/>
            <p:nvPr/>
          </p:nvSpPr>
          <p:spPr>
            <a:xfrm>
              <a:off x="2510855" y="3317978"/>
              <a:ext cx="119063" cy="209551"/>
            </a:xfrm>
            <a:custGeom>
              <a:rect b="b" l="l" r="r" t="t"/>
              <a:pathLst>
                <a:path extrusionOk="0" h="583" w="330">
                  <a:moveTo>
                    <a:pt x="51" y="582"/>
                  </a:moveTo>
                  <a:lnTo>
                    <a:pt x="51" y="328"/>
                  </a:lnTo>
                  <a:cubicBezTo>
                    <a:pt x="42" y="325"/>
                    <a:pt x="34" y="321"/>
                    <a:pt x="26" y="315"/>
                  </a:cubicBezTo>
                  <a:cubicBezTo>
                    <a:pt x="0" y="289"/>
                    <a:pt x="0" y="237"/>
                    <a:pt x="0" y="196"/>
                  </a:cubicBezTo>
                  <a:lnTo>
                    <a:pt x="0" y="0"/>
                  </a:lnTo>
                  <a:lnTo>
                    <a:pt x="329" y="0"/>
                  </a:lnTo>
                  <a:lnTo>
                    <a:pt x="329" y="196"/>
                  </a:lnTo>
                  <a:cubicBezTo>
                    <a:pt x="329" y="238"/>
                    <a:pt x="329" y="290"/>
                    <a:pt x="303" y="315"/>
                  </a:cubicBezTo>
                  <a:cubicBezTo>
                    <a:pt x="296" y="323"/>
                    <a:pt x="289" y="327"/>
                    <a:pt x="278" y="328"/>
                  </a:cubicBezTo>
                  <a:lnTo>
                    <a:pt x="278" y="582"/>
                  </a:lnTo>
                  <a:lnTo>
                    <a:pt x="51" y="582"/>
                  </a:lnTo>
                  <a:close/>
                  <a:moveTo>
                    <a:pt x="252" y="553"/>
                  </a:moveTo>
                  <a:lnTo>
                    <a:pt x="252" y="302"/>
                  </a:lnTo>
                  <a:lnTo>
                    <a:pt x="267" y="302"/>
                  </a:lnTo>
                  <a:cubicBezTo>
                    <a:pt x="274" y="302"/>
                    <a:pt x="280" y="301"/>
                    <a:pt x="284" y="295"/>
                  </a:cubicBezTo>
                  <a:cubicBezTo>
                    <a:pt x="302" y="277"/>
                    <a:pt x="302" y="231"/>
                    <a:pt x="302" y="196"/>
                  </a:cubicBezTo>
                  <a:lnTo>
                    <a:pt x="302" y="30"/>
                  </a:lnTo>
                  <a:lnTo>
                    <a:pt x="31" y="30"/>
                  </a:lnTo>
                  <a:lnTo>
                    <a:pt x="31" y="196"/>
                  </a:lnTo>
                  <a:cubicBezTo>
                    <a:pt x="31" y="231"/>
                    <a:pt x="31" y="277"/>
                    <a:pt x="48" y="295"/>
                  </a:cubicBezTo>
                  <a:cubicBezTo>
                    <a:pt x="52" y="299"/>
                    <a:pt x="58" y="302"/>
                    <a:pt x="66" y="302"/>
                  </a:cubicBezTo>
                  <a:lnTo>
                    <a:pt x="80" y="302"/>
                  </a:lnTo>
                  <a:lnTo>
                    <a:pt x="80" y="553"/>
                  </a:lnTo>
                  <a:lnTo>
                    <a:pt x="252" y="553"/>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25" name="Google Shape;1025;p65"/>
            <p:cNvSpPr/>
            <p:nvPr/>
          </p:nvSpPr>
          <p:spPr>
            <a:xfrm>
              <a:off x="2925193" y="3317978"/>
              <a:ext cx="120650" cy="209551"/>
            </a:xfrm>
            <a:custGeom>
              <a:rect b="b" l="l" r="r" t="t"/>
              <a:pathLst>
                <a:path extrusionOk="0" h="583" w="335">
                  <a:moveTo>
                    <a:pt x="283" y="582"/>
                  </a:moveTo>
                  <a:lnTo>
                    <a:pt x="51" y="582"/>
                  </a:lnTo>
                  <a:lnTo>
                    <a:pt x="51" y="302"/>
                  </a:lnTo>
                  <a:cubicBezTo>
                    <a:pt x="21" y="292"/>
                    <a:pt x="0" y="248"/>
                    <a:pt x="0" y="190"/>
                  </a:cubicBezTo>
                  <a:lnTo>
                    <a:pt x="0" y="0"/>
                  </a:lnTo>
                  <a:lnTo>
                    <a:pt x="334" y="0"/>
                  </a:lnTo>
                  <a:lnTo>
                    <a:pt x="334" y="190"/>
                  </a:lnTo>
                  <a:cubicBezTo>
                    <a:pt x="334" y="238"/>
                    <a:pt x="315" y="289"/>
                    <a:pt x="283" y="302"/>
                  </a:cubicBezTo>
                  <a:lnTo>
                    <a:pt x="283" y="582"/>
                  </a:lnTo>
                  <a:close/>
                  <a:moveTo>
                    <a:pt x="81" y="553"/>
                  </a:moveTo>
                  <a:lnTo>
                    <a:pt x="254" y="553"/>
                  </a:lnTo>
                  <a:lnTo>
                    <a:pt x="254" y="276"/>
                  </a:lnTo>
                  <a:lnTo>
                    <a:pt x="269" y="276"/>
                  </a:lnTo>
                  <a:cubicBezTo>
                    <a:pt x="283" y="276"/>
                    <a:pt x="305" y="239"/>
                    <a:pt x="305" y="191"/>
                  </a:cubicBezTo>
                  <a:lnTo>
                    <a:pt x="305" y="31"/>
                  </a:lnTo>
                  <a:lnTo>
                    <a:pt x="30" y="31"/>
                  </a:lnTo>
                  <a:lnTo>
                    <a:pt x="30" y="191"/>
                  </a:lnTo>
                  <a:cubicBezTo>
                    <a:pt x="30" y="247"/>
                    <a:pt x="50" y="276"/>
                    <a:pt x="66" y="276"/>
                  </a:cubicBezTo>
                  <a:lnTo>
                    <a:pt x="81" y="276"/>
                  </a:lnTo>
                  <a:lnTo>
                    <a:pt x="81" y="553"/>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26" name="Google Shape;1026;p65"/>
            <p:cNvSpPr/>
            <p:nvPr/>
          </p:nvSpPr>
          <p:spPr>
            <a:xfrm>
              <a:off x="2695005" y="3317978"/>
              <a:ext cx="173039" cy="298449"/>
            </a:xfrm>
            <a:custGeom>
              <a:rect b="b" l="l" r="r" t="t"/>
              <a:pathLst>
                <a:path extrusionOk="0" h="831" w="481">
                  <a:moveTo>
                    <a:pt x="379" y="830"/>
                  </a:moveTo>
                  <a:lnTo>
                    <a:pt x="99" y="830"/>
                  </a:lnTo>
                  <a:lnTo>
                    <a:pt x="99" y="478"/>
                  </a:lnTo>
                  <a:cubicBezTo>
                    <a:pt x="37" y="471"/>
                    <a:pt x="0" y="420"/>
                    <a:pt x="0" y="340"/>
                  </a:cubicBezTo>
                  <a:lnTo>
                    <a:pt x="0" y="0"/>
                  </a:lnTo>
                  <a:lnTo>
                    <a:pt x="480" y="0"/>
                  </a:lnTo>
                  <a:lnTo>
                    <a:pt x="480" y="340"/>
                  </a:lnTo>
                  <a:cubicBezTo>
                    <a:pt x="480" y="420"/>
                    <a:pt x="442" y="473"/>
                    <a:pt x="381" y="478"/>
                  </a:cubicBezTo>
                  <a:lnTo>
                    <a:pt x="381" y="830"/>
                  </a:lnTo>
                  <a:lnTo>
                    <a:pt x="379" y="830"/>
                  </a:lnTo>
                  <a:close/>
                  <a:moveTo>
                    <a:pt x="128" y="801"/>
                  </a:moveTo>
                  <a:lnTo>
                    <a:pt x="350" y="801"/>
                  </a:lnTo>
                  <a:lnTo>
                    <a:pt x="350" y="451"/>
                  </a:lnTo>
                  <a:lnTo>
                    <a:pt x="365" y="451"/>
                  </a:lnTo>
                  <a:cubicBezTo>
                    <a:pt x="442" y="451"/>
                    <a:pt x="449" y="374"/>
                    <a:pt x="449" y="340"/>
                  </a:cubicBezTo>
                  <a:lnTo>
                    <a:pt x="449" y="30"/>
                  </a:lnTo>
                  <a:lnTo>
                    <a:pt x="29" y="30"/>
                  </a:lnTo>
                  <a:lnTo>
                    <a:pt x="29" y="340"/>
                  </a:lnTo>
                  <a:cubicBezTo>
                    <a:pt x="29" y="381"/>
                    <a:pt x="41" y="451"/>
                    <a:pt x="114" y="451"/>
                  </a:cubicBezTo>
                  <a:lnTo>
                    <a:pt x="128" y="451"/>
                  </a:lnTo>
                  <a:lnTo>
                    <a:pt x="128" y="801"/>
                  </a:ln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27" name="Google Shape;1027;p65"/>
            <p:cNvSpPr/>
            <p:nvPr/>
          </p:nvSpPr>
          <p:spPr>
            <a:xfrm>
              <a:off x="2945830" y="3206853"/>
              <a:ext cx="84138" cy="84137"/>
            </a:xfrm>
            <a:custGeom>
              <a:rect b="b" l="l" r="r" t="t"/>
              <a:pathLst>
                <a:path extrusionOk="0" h="233" w="232">
                  <a:moveTo>
                    <a:pt x="115" y="232"/>
                  </a:moveTo>
                  <a:cubicBezTo>
                    <a:pt x="92" y="232"/>
                    <a:pt x="73" y="227"/>
                    <a:pt x="57" y="216"/>
                  </a:cubicBezTo>
                  <a:cubicBezTo>
                    <a:pt x="38" y="205"/>
                    <a:pt x="25" y="192"/>
                    <a:pt x="16" y="176"/>
                  </a:cubicBezTo>
                  <a:cubicBezTo>
                    <a:pt x="6" y="159"/>
                    <a:pt x="0" y="141"/>
                    <a:pt x="0" y="117"/>
                  </a:cubicBezTo>
                  <a:cubicBezTo>
                    <a:pt x="0" y="94"/>
                    <a:pt x="4" y="76"/>
                    <a:pt x="16" y="58"/>
                  </a:cubicBezTo>
                  <a:cubicBezTo>
                    <a:pt x="25" y="41"/>
                    <a:pt x="38" y="28"/>
                    <a:pt x="58" y="16"/>
                  </a:cubicBezTo>
                  <a:cubicBezTo>
                    <a:pt x="74" y="6"/>
                    <a:pt x="91" y="0"/>
                    <a:pt x="116" y="0"/>
                  </a:cubicBezTo>
                  <a:cubicBezTo>
                    <a:pt x="140" y="0"/>
                    <a:pt x="159" y="4"/>
                    <a:pt x="175" y="16"/>
                  </a:cubicBezTo>
                  <a:cubicBezTo>
                    <a:pt x="194" y="26"/>
                    <a:pt x="207" y="39"/>
                    <a:pt x="217" y="57"/>
                  </a:cubicBezTo>
                  <a:cubicBezTo>
                    <a:pt x="227" y="74"/>
                    <a:pt x="231" y="93"/>
                    <a:pt x="231" y="115"/>
                  </a:cubicBezTo>
                  <a:cubicBezTo>
                    <a:pt x="231" y="137"/>
                    <a:pt x="227" y="154"/>
                    <a:pt x="218" y="173"/>
                  </a:cubicBezTo>
                  <a:lnTo>
                    <a:pt x="217" y="175"/>
                  </a:lnTo>
                  <a:cubicBezTo>
                    <a:pt x="205" y="192"/>
                    <a:pt x="192" y="204"/>
                    <a:pt x="173" y="214"/>
                  </a:cubicBezTo>
                  <a:cubicBezTo>
                    <a:pt x="157" y="227"/>
                    <a:pt x="138" y="232"/>
                    <a:pt x="115" y="232"/>
                  </a:cubicBezTo>
                  <a:close/>
                  <a:moveTo>
                    <a:pt x="115" y="31"/>
                  </a:moveTo>
                  <a:cubicBezTo>
                    <a:pt x="97" y="31"/>
                    <a:pt x="84" y="33"/>
                    <a:pt x="73" y="42"/>
                  </a:cubicBezTo>
                  <a:cubicBezTo>
                    <a:pt x="57" y="51"/>
                    <a:pt x="48" y="60"/>
                    <a:pt x="41" y="73"/>
                  </a:cubicBezTo>
                  <a:lnTo>
                    <a:pt x="39" y="74"/>
                  </a:lnTo>
                  <a:cubicBezTo>
                    <a:pt x="30" y="86"/>
                    <a:pt x="27" y="99"/>
                    <a:pt x="27" y="117"/>
                  </a:cubicBezTo>
                  <a:cubicBezTo>
                    <a:pt x="27" y="134"/>
                    <a:pt x="32" y="147"/>
                    <a:pt x="39" y="162"/>
                  </a:cubicBezTo>
                  <a:cubicBezTo>
                    <a:pt x="46" y="175"/>
                    <a:pt x="55" y="184"/>
                    <a:pt x="70" y="191"/>
                  </a:cubicBezTo>
                  <a:cubicBezTo>
                    <a:pt x="83" y="200"/>
                    <a:pt x="95" y="203"/>
                    <a:pt x="113" y="203"/>
                  </a:cubicBezTo>
                  <a:cubicBezTo>
                    <a:pt x="130" y="203"/>
                    <a:pt x="144" y="200"/>
                    <a:pt x="156" y="191"/>
                  </a:cubicBezTo>
                  <a:cubicBezTo>
                    <a:pt x="172" y="182"/>
                    <a:pt x="180" y="173"/>
                    <a:pt x="189" y="160"/>
                  </a:cubicBezTo>
                  <a:cubicBezTo>
                    <a:pt x="197" y="146"/>
                    <a:pt x="199" y="133"/>
                    <a:pt x="199" y="115"/>
                  </a:cubicBezTo>
                  <a:cubicBezTo>
                    <a:pt x="199" y="99"/>
                    <a:pt x="197" y="84"/>
                    <a:pt x="189" y="71"/>
                  </a:cubicBezTo>
                  <a:cubicBezTo>
                    <a:pt x="180" y="58"/>
                    <a:pt x="172" y="49"/>
                    <a:pt x="157" y="41"/>
                  </a:cubicBezTo>
                  <a:cubicBezTo>
                    <a:pt x="145" y="33"/>
                    <a:pt x="132" y="31"/>
                    <a:pt x="115" y="31"/>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28" name="Google Shape;1028;p65"/>
            <p:cNvSpPr/>
            <p:nvPr/>
          </p:nvSpPr>
          <p:spPr>
            <a:xfrm>
              <a:off x="2526730" y="3206853"/>
              <a:ext cx="84138" cy="84137"/>
            </a:xfrm>
            <a:custGeom>
              <a:rect b="b" l="l" r="r" t="t"/>
              <a:pathLst>
                <a:path extrusionOk="0" h="235" w="234">
                  <a:moveTo>
                    <a:pt x="118" y="234"/>
                  </a:moveTo>
                  <a:cubicBezTo>
                    <a:pt x="95" y="234"/>
                    <a:pt x="76" y="229"/>
                    <a:pt x="59" y="218"/>
                  </a:cubicBezTo>
                  <a:cubicBezTo>
                    <a:pt x="40" y="207"/>
                    <a:pt x="26" y="196"/>
                    <a:pt x="16" y="177"/>
                  </a:cubicBezTo>
                  <a:cubicBezTo>
                    <a:pt x="6" y="155"/>
                    <a:pt x="0" y="136"/>
                    <a:pt x="0" y="117"/>
                  </a:cubicBezTo>
                  <a:cubicBezTo>
                    <a:pt x="0" y="97"/>
                    <a:pt x="5" y="79"/>
                    <a:pt x="16" y="59"/>
                  </a:cubicBezTo>
                  <a:cubicBezTo>
                    <a:pt x="28" y="38"/>
                    <a:pt x="40" y="25"/>
                    <a:pt x="59" y="17"/>
                  </a:cubicBezTo>
                  <a:cubicBezTo>
                    <a:pt x="75" y="6"/>
                    <a:pt x="94" y="0"/>
                    <a:pt x="118" y="0"/>
                  </a:cubicBezTo>
                  <a:cubicBezTo>
                    <a:pt x="140" y="0"/>
                    <a:pt x="158" y="5"/>
                    <a:pt x="177" y="17"/>
                  </a:cubicBezTo>
                  <a:cubicBezTo>
                    <a:pt x="194" y="27"/>
                    <a:pt x="209" y="40"/>
                    <a:pt x="217" y="59"/>
                  </a:cubicBezTo>
                  <a:cubicBezTo>
                    <a:pt x="228" y="78"/>
                    <a:pt x="233" y="97"/>
                    <a:pt x="233" y="117"/>
                  </a:cubicBezTo>
                  <a:cubicBezTo>
                    <a:pt x="233" y="142"/>
                    <a:pt x="226" y="161"/>
                    <a:pt x="217" y="175"/>
                  </a:cubicBezTo>
                  <a:cubicBezTo>
                    <a:pt x="207" y="193"/>
                    <a:pt x="194" y="206"/>
                    <a:pt x="175" y="216"/>
                  </a:cubicBezTo>
                  <a:cubicBezTo>
                    <a:pt x="158" y="229"/>
                    <a:pt x="140" y="234"/>
                    <a:pt x="118" y="234"/>
                  </a:cubicBezTo>
                  <a:close/>
                  <a:moveTo>
                    <a:pt x="118" y="33"/>
                  </a:moveTo>
                  <a:cubicBezTo>
                    <a:pt x="101" y="33"/>
                    <a:pt x="86" y="35"/>
                    <a:pt x="75" y="44"/>
                  </a:cubicBezTo>
                  <a:lnTo>
                    <a:pt x="73" y="46"/>
                  </a:lnTo>
                  <a:cubicBezTo>
                    <a:pt x="60" y="53"/>
                    <a:pt x="51" y="62"/>
                    <a:pt x="43" y="76"/>
                  </a:cubicBezTo>
                  <a:cubicBezTo>
                    <a:pt x="34" y="91"/>
                    <a:pt x="31" y="105"/>
                    <a:pt x="31" y="120"/>
                  </a:cubicBezTo>
                  <a:cubicBezTo>
                    <a:pt x="31" y="135"/>
                    <a:pt x="35" y="149"/>
                    <a:pt x="43" y="165"/>
                  </a:cubicBezTo>
                  <a:cubicBezTo>
                    <a:pt x="50" y="178"/>
                    <a:pt x="59" y="187"/>
                    <a:pt x="72" y="193"/>
                  </a:cubicBezTo>
                  <a:lnTo>
                    <a:pt x="73" y="194"/>
                  </a:lnTo>
                  <a:cubicBezTo>
                    <a:pt x="85" y="202"/>
                    <a:pt x="99" y="206"/>
                    <a:pt x="117" y="206"/>
                  </a:cubicBezTo>
                  <a:cubicBezTo>
                    <a:pt x="133" y="206"/>
                    <a:pt x="146" y="203"/>
                    <a:pt x="159" y="194"/>
                  </a:cubicBezTo>
                  <a:cubicBezTo>
                    <a:pt x="174" y="186"/>
                    <a:pt x="184" y="178"/>
                    <a:pt x="190" y="165"/>
                  </a:cubicBezTo>
                  <a:cubicBezTo>
                    <a:pt x="198" y="149"/>
                    <a:pt x="201" y="135"/>
                    <a:pt x="201" y="120"/>
                  </a:cubicBezTo>
                  <a:cubicBezTo>
                    <a:pt x="201" y="105"/>
                    <a:pt x="197" y="91"/>
                    <a:pt x="190" y="76"/>
                  </a:cubicBezTo>
                  <a:cubicBezTo>
                    <a:pt x="182" y="63"/>
                    <a:pt x="172" y="53"/>
                    <a:pt x="159" y="46"/>
                  </a:cubicBezTo>
                  <a:cubicBezTo>
                    <a:pt x="147" y="35"/>
                    <a:pt x="134" y="33"/>
                    <a:pt x="118" y="33"/>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29" name="Google Shape;1029;p65"/>
            <p:cNvSpPr/>
            <p:nvPr/>
          </p:nvSpPr>
          <p:spPr>
            <a:xfrm>
              <a:off x="2710880" y="3156053"/>
              <a:ext cx="136525" cy="134937"/>
            </a:xfrm>
            <a:custGeom>
              <a:rect b="b" l="l" r="r" t="t"/>
              <a:pathLst>
                <a:path extrusionOk="0" h="377" w="380">
                  <a:moveTo>
                    <a:pt x="188" y="376"/>
                  </a:moveTo>
                  <a:cubicBezTo>
                    <a:pt x="154" y="376"/>
                    <a:pt x="125" y="367"/>
                    <a:pt x="93" y="350"/>
                  </a:cubicBezTo>
                  <a:cubicBezTo>
                    <a:pt x="61" y="331"/>
                    <a:pt x="38" y="311"/>
                    <a:pt x="23" y="283"/>
                  </a:cubicBezTo>
                  <a:cubicBezTo>
                    <a:pt x="7" y="255"/>
                    <a:pt x="0" y="225"/>
                    <a:pt x="0" y="188"/>
                  </a:cubicBezTo>
                  <a:cubicBezTo>
                    <a:pt x="0" y="149"/>
                    <a:pt x="7" y="121"/>
                    <a:pt x="25" y="93"/>
                  </a:cubicBezTo>
                  <a:cubicBezTo>
                    <a:pt x="39" y="64"/>
                    <a:pt x="63" y="41"/>
                    <a:pt x="95" y="23"/>
                  </a:cubicBezTo>
                  <a:cubicBezTo>
                    <a:pt x="121" y="7"/>
                    <a:pt x="149" y="0"/>
                    <a:pt x="189" y="0"/>
                  </a:cubicBezTo>
                  <a:cubicBezTo>
                    <a:pt x="228" y="0"/>
                    <a:pt x="256" y="7"/>
                    <a:pt x="284" y="23"/>
                  </a:cubicBezTo>
                  <a:cubicBezTo>
                    <a:pt x="312" y="39"/>
                    <a:pt x="332" y="61"/>
                    <a:pt x="353" y="93"/>
                  </a:cubicBezTo>
                  <a:cubicBezTo>
                    <a:pt x="370" y="125"/>
                    <a:pt x="379" y="155"/>
                    <a:pt x="379" y="188"/>
                  </a:cubicBezTo>
                  <a:cubicBezTo>
                    <a:pt x="379" y="219"/>
                    <a:pt x="370" y="249"/>
                    <a:pt x="353" y="283"/>
                  </a:cubicBezTo>
                  <a:cubicBezTo>
                    <a:pt x="334" y="313"/>
                    <a:pt x="313" y="334"/>
                    <a:pt x="284" y="350"/>
                  </a:cubicBezTo>
                  <a:cubicBezTo>
                    <a:pt x="251" y="367"/>
                    <a:pt x="221" y="376"/>
                    <a:pt x="188" y="376"/>
                  </a:cubicBezTo>
                  <a:close/>
                  <a:moveTo>
                    <a:pt x="188" y="28"/>
                  </a:moveTo>
                  <a:cubicBezTo>
                    <a:pt x="154" y="28"/>
                    <a:pt x="131" y="34"/>
                    <a:pt x="109" y="48"/>
                  </a:cubicBezTo>
                  <a:cubicBezTo>
                    <a:pt x="81" y="64"/>
                    <a:pt x="63" y="83"/>
                    <a:pt x="49" y="108"/>
                  </a:cubicBezTo>
                  <a:cubicBezTo>
                    <a:pt x="35" y="131"/>
                    <a:pt x="29" y="155"/>
                    <a:pt x="29" y="188"/>
                  </a:cubicBezTo>
                  <a:cubicBezTo>
                    <a:pt x="29" y="220"/>
                    <a:pt x="35" y="243"/>
                    <a:pt x="49" y="268"/>
                  </a:cubicBezTo>
                  <a:cubicBezTo>
                    <a:pt x="63" y="292"/>
                    <a:pt x="81" y="309"/>
                    <a:pt x="109" y="325"/>
                  </a:cubicBezTo>
                  <a:cubicBezTo>
                    <a:pt x="137" y="340"/>
                    <a:pt x="160" y="347"/>
                    <a:pt x="189" y="347"/>
                  </a:cubicBezTo>
                  <a:cubicBezTo>
                    <a:pt x="217" y="347"/>
                    <a:pt x="242" y="340"/>
                    <a:pt x="269" y="325"/>
                  </a:cubicBezTo>
                  <a:cubicBezTo>
                    <a:pt x="294" y="311"/>
                    <a:pt x="312" y="295"/>
                    <a:pt x="328" y="268"/>
                  </a:cubicBezTo>
                  <a:cubicBezTo>
                    <a:pt x="342" y="241"/>
                    <a:pt x="350" y="216"/>
                    <a:pt x="350" y="188"/>
                  </a:cubicBezTo>
                  <a:cubicBezTo>
                    <a:pt x="350" y="160"/>
                    <a:pt x="342" y="136"/>
                    <a:pt x="328" y="108"/>
                  </a:cubicBezTo>
                  <a:cubicBezTo>
                    <a:pt x="312" y="80"/>
                    <a:pt x="294" y="61"/>
                    <a:pt x="269" y="48"/>
                  </a:cubicBezTo>
                  <a:cubicBezTo>
                    <a:pt x="245" y="34"/>
                    <a:pt x="221" y="28"/>
                    <a:pt x="188" y="28"/>
                  </a:cubicBezTo>
                  <a:close/>
                </a:path>
              </a:pathLst>
            </a:custGeom>
            <a:solidFill>
              <a:srgbClr val="C1C1C1"/>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grpSp>
      <p:grpSp>
        <p:nvGrpSpPr>
          <p:cNvPr id="1030" name="Google Shape;1030;p65"/>
          <p:cNvGrpSpPr/>
          <p:nvPr/>
        </p:nvGrpSpPr>
        <p:grpSpPr>
          <a:xfrm>
            <a:off x="4455524" y="2830277"/>
            <a:ext cx="198146" cy="250628"/>
            <a:chOff x="4871468" y="2084490"/>
            <a:chExt cx="368301" cy="368300"/>
          </a:xfrm>
        </p:grpSpPr>
        <p:sp>
          <p:nvSpPr>
            <p:cNvPr id="1031" name="Google Shape;1031;p65"/>
            <p:cNvSpPr/>
            <p:nvPr/>
          </p:nvSpPr>
          <p:spPr>
            <a:xfrm>
              <a:off x="4990530" y="2295628"/>
              <a:ext cx="130175" cy="68262"/>
            </a:xfrm>
            <a:custGeom>
              <a:rect b="b" l="l" r="r" t="t"/>
              <a:pathLst>
                <a:path extrusionOk="0" h="188" w="363">
                  <a:moveTo>
                    <a:pt x="356" y="173"/>
                  </a:moveTo>
                  <a:lnTo>
                    <a:pt x="350" y="187"/>
                  </a:lnTo>
                  <a:lnTo>
                    <a:pt x="0" y="26"/>
                  </a:lnTo>
                  <a:lnTo>
                    <a:pt x="12" y="0"/>
                  </a:lnTo>
                  <a:lnTo>
                    <a:pt x="362" y="160"/>
                  </a:lnTo>
                  <a:lnTo>
                    <a:pt x="356" y="173"/>
                  </a:lnTo>
                </a:path>
              </a:pathLst>
            </a:custGeom>
            <a:solidFill>
              <a:srgbClr val="666666"/>
            </a:solidFill>
            <a:ln cap="flat" cmpd="sng" w="9525">
              <a:solidFill>
                <a:srgbClr val="C1C1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32" name="Google Shape;1032;p65"/>
            <p:cNvSpPr/>
            <p:nvPr/>
          </p:nvSpPr>
          <p:spPr>
            <a:xfrm>
              <a:off x="4990530" y="2174978"/>
              <a:ext cx="131763" cy="73025"/>
            </a:xfrm>
            <a:custGeom>
              <a:rect b="b" l="l" r="r" t="t"/>
              <a:pathLst>
                <a:path extrusionOk="0" h="201" w="364">
                  <a:moveTo>
                    <a:pt x="188" y="113"/>
                  </a:moveTo>
                  <a:lnTo>
                    <a:pt x="13" y="200"/>
                  </a:lnTo>
                  <a:lnTo>
                    <a:pt x="0" y="174"/>
                  </a:lnTo>
                  <a:lnTo>
                    <a:pt x="350" y="0"/>
                  </a:lnTo>
                  <a:lnTo>
                    <a:pt x="363" y="26"/>
                  </a:lnTo>
                  <a:lnTo>
                    <a:pt x="188" y="113"/>
                  </a:lnTo>
                </a:path>
              </a:pathLst>
            </a:custGeom>
            <a:solidFill>
              <a:srgbClr val="666666"/>
            </a:solidFill>
            <a:ln cap="flat" cmpd="sng" w="9525">
              <a:solidFill>
                <a:srgbClr val="C1C1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33" name="Google Shape;1033;p65"/>
            <p:cNvSpPr/>
            <p:nvPr/>
          </p:nvSpPr>
          <p:spPr>
            <a:xfrm>
              <a:off x="4871468" y="2200378"/>
              <a:ext cx="134937" cy="136525"/>
            </a:xfrm>
            <a:custGeom>
              <a:rect b="b" l="l" r="r" t="t"/>
              <a:pathLst>
                <a:path extrusionOk="0" h="380" w="377">
                  <a:moveTo>
                    <a:pt x="189" y="379"/>
                  </a:moveTo>
                  <a:cubicBezTo>
                    <a:pt x="154" y="379"/>
                    <a:pt x="124" y="370"/>
                    <a:pt x="95" y="352"/>
                  </a:cubicBezTo>
                  <a:cubicBezTo>
                    <a:pt x="64" y="335"/>
                    <a:pt x="44" y="313"/>
                    <a:pt x="26" y="284"/>
                  </a:cubicBezTo>
                  <a:cubicBezTo>
                    <a:pt x="9" y="255"/>
                    <a:pt x="0" y="222"/>
                    <a:pt x="0" y="189"/>
                  </a:cubicBezTo>
                  <a:cubicBezTo>
                    <a:pt x="0" y="155"/>
                    <a:pt x="9" y="125"/>
                    <a:pt x="26" y="93"/>
                  </a:cubicBezTo>
                  <a:cubicBezTo>
                    <a:pt x="44" y="62"/>
                    <a:pt x="64" y="42"/>
                    <a:pt x="95" y="24"/>
                  </a:cubicBezTo>
                  <a:cubicBezTo>
                    <a:pt x="124" y="7"/>
                    <a:pt x="151" y="0"/>
                    <a:pt x="189" y="0"/>
                  </a:cubicBezTo>
                  <a:cubicBezTo>
                    <a:pt x="223" y="0"/>
                    <a:pt x="253" y="7"/>
                    <a:pt x="281" y="24"/>
                  </a:cubicBezTo>
                  <a:cubicBezTo>
                    <a:pt x="315" y="43"/>
                    <a:pt x="337" y="65"/>
                    <a:pt x="351" y="94"/>
                  </a:cubicBezTo>
                  <a:cubicBezTo>
                    <a:pt x="369" y="124"/>
                    <a:pt x="376" y="154"/>
                    <a:pt x="376" y="189"/>
                  </a:cubicBezTo>
                  <a:cubicBezTo>
                    <a:pt x="376" y="224"/>
                    <a:pt x="367" y="255"/>
                    <a:pt x="350" y="284"/>
                  </a:cubicBezTo>
                  <a:cubicBezTo>
                    <a:pt x="335" y="312"/>
                    <a:pt x="313" y="333"/>
                    <a:pt x="280" y="352"/>
                  </a:cubicBezTo>
                  <a:cubicBezTo>
                    <a:pt x="252" y="370"/>
                    <a:pt x="223" y="379"/>
                    <a:pt x="189" y="379"/>
                  </a:cubicBezTo>
                  <a:close/>
                  <a:moveTo>
                    <a:pt x="189" y="30"/>
                  </a:moveTo>
                  <a:cubicBezTo>
                    <a:pt x="157" y="30"/>
                    <a:pt x="134" y="36"/>
                    <a:pt x="109" y="51"/>
                  </a:cubicBezTo>
                  <a:cubicBezTo>
                    <a:pt x="83" y="65"/>
                    <a:pt x="67" y="83"/>
                    <a:pt x="51" y="109"/>
                  </a:cubicBezTo>
                  <a:cubicBezTo>
                    <a:pt x="35" y="137"/>
                    <a:pt x="28" y="161"/>
                    <a:pt x="28" y="191"/>
                  </a:cubicBezTo>
                  <a:cubicBezTo>
                    <a:pt x="28" y="220"/>
                    <a:pt x="35" y="244"/>
                    <a:pt x="51" y="271"/>
                  </a:cubicBezTo>
                  <a:cubicBezTo>
                    <a:pt x="65" y="297"/>
                    <a:pt x="83" y="314"/>
                    <a:pt x="109" y="329"/>
                  </a:cubicBezTo>
                  <a:cubicBezTo>
                    <a:pt x="134" y="344"/>
                    <a:pt x="160" y="351"/>
                    <a:pt x="189" y="351"/>
                  </a:cubicBezTo>
                  <a:cubicBezTo>
                    <a:pt x="217" y="351"/>
                    <a:pt x="242" y="344"/>
                    <a:pt x="267" y="329"/>
                  </a:cubicBezTo>
                  <a:cubicBezTo>
                    <a:pt x="296" y="313"/>
                    <a:pt x="313" y="294"/>
                    <a:pt x="325" y="271"/>
                  </a:cubicBezTo>
                  <a:cubicBezTo>
                    <a:pt x="339" y="246"/>
                    <a:pt x="347" y="221"/>
                    <a:pt x="347" y="191"/>
                  </a:cubicBezTo>
                  <a:cubicBezTo>
                    <a:pt x="347" y="160"/>
                    <a:pt x="339" y="135"/>
                    <a:pt x="325" y="109"/>
                  </a:cubicBezTo>
                  <a:cubicBezTo>
                    <a:pt x="313" y="86"/>
                    <a:pt x="294" y="68"/>
                    <a:pt x="265" y="51"/>
                  </a:cubicBezTo>
                  <a:cubicBezTo>
                    <a:pt x="243" y="36"/>
                    <a:pt x="218" y="30"/>
                    <a:pt x="189" y="30"/>
                  </a:cubicBezTo>
                  <a:close/>
                </a:path>
              </a:pathLst>
            </a:custGeom>
            <a:solidFill>
              <a:srgbClr val="666666"/>
            </a:solidFill>
            <a:ln cap="flat" cmpd="sng" w="9525">
              <a:solidFill>
                <a:srgbClr val="C1C1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34" name="Google Shape;1034;p65"/>
            <p:cNvSpPr/>
            <p:nvPr/>
          </p:nvSpPr>
          <p:spPr>
            <a:xfrm>
              <a:off x="5108005" y="2084490"/>
              <a:ext cx="131763" cy="136525"/>
            </a:xfrm>
            <a:custGeom>
              <a:rect b="b" l="l" r="r" t="t"/>
              <a:pathLst>
                <a:path extrusionOk="0" h="380" w="365">
                  <a:moveTo>
                    <a:pt x="180" y="379"/>
                  </a:moveTo>
                  <a:cubicBezTo>
                    <a:pt x="145" y="379"/>
                    <a:pt x="115" y="372"/>
                    <a:pt x="89" y="354"/>
                  </a:cubicBezTo>
                  <a:cubicBezTo>
                    <a:pt x="62" y="338"/>
                    <a:pt x="42" y="316"/>
                    <a:pt x="23" y="286"/>
                  </a:cubicBezTo>
                  <a:cubicBezTo>
                    <a:pt x="7" y="257"/>
                    <a:pt x="0" y="227"/>
                    <a:pt x="0" y="189"/>
                  </a:cubicBezTo>
                  <a:cubicBezTo>
                    <a:pt x="0" y="153"/>
                    <a:pt x="7" y="124"/>
                    <a:pt x="23" y="96"/>
                  </a:cubicBezTo>
                  <a:cubicBezTo>
                    <a:pt x="43" y="63"/>
                    <a:pt x="64" y="41"/>
                    <a:pt x="89" y="25"/>
                  </a:cubicBezTo>
                  <a:cubicBezTo>
                    <a:pt x="116" y="7"/>
                    <a:pt x="145" y="0"/>
                    <a:pt x="182" y="0"/>
                  </a:cubicBezTo>
                  <a:cubicBezTo>
                    <a:pt x="217" y="0"/>
                    <a:pt x="246" y="7"/>
                    <a:pt x="272" y="25"/>
                  </a:cubicBezTo>
                  <a:cubicBezTo>
                    <a:pt x="301" y="42"/>
                    <a:pt x="325" y="66"/>
                    <a:pt x="341" y="96"/>
                  </a:cubicBezTo>
                  <a:cubicBezTo>
                    <a:pt x="357" y="125"/>
                    <a:pt x="364" y="154"/>
                    <a:pt x="364" y="189"/>
                  </a:cubicBezTo>
                  <a:cubicBezTo>
                    <a:pt x="364" y="223"/>
                    <a:pt x="357" y="254"/>
                    <a:pt x="341" y="284"/>
                  </a:cubicBezTo>
                  <a:cubicBezTo>
                    <a:pt x="323" y="313"/>
                    <a:pt x="301" y="335"/>
                    <a:pt x="272" y="354"/>
                  </a:cubicBezTo>
                  <a:cubicBezTo>
                    <a:pt x="245" y="372"/>
                    <a:pt x="217" y="379"/>
                    <a:pt x="180" y="379"/>
                  </a:cubicBezTo>
                  <a:close/>
                  <a:moveTo>
                    <a:pt x="180" y="31"/>
                  </a:moveTo>
                  <a:cubicBezTo>
                    <a:pt x="150" y="31"/>
                    <a:pt x="127" y="36"/>
                    <a:pt x="103" y="51"/>
                  </a:cubicBezTo>
                  <a:cubicBezTo>
                    <a:pt x="83" y="64"/>
                    <a:pt x="65" y="83"/>
                    <a:pt x="48" y="112"/>
                  </a:cubicBezTo>
                  <a:cubicBezTo>
                    <a:pt x="35" y="136"/>
                    <a:pt x="29" y="159"/>
                    <a:pt x="29" y="191"/>
                  </a:cubicBezTo>
                  <a:cubicBezTo>
                    <a:pt x="29" y="223"/>
                    <a:pt x="35" y="248"/>
                    <a:pt x="48" y="273"/>
                  </a:cubicBezTo>
                  <a:cubicBezTo>
                    <a:pt x="64" y="299"/>
                    <a:pt x="81" y="316"/>
                    <a:pt x="103" y="331"/>
                  </a:cubicBezTo>
                  <a:cubicBezTo>
                    <a:pt x="125" y="344"/>
                    <a:pt x="150" y="351"/>
                    <a:pt x="180" y="351"/>
                  </a:cubicBezTo>
                  <a:cubicBezTo>
                    <a:pt x="211" y="351"/>
                    <a:pt x="233" y="345"/>
                    <a:pt x="255" y="331"/>
                  </a:cubicBezTo>
                  <a:cubicBezTo>
                    <a:pt x="281" y="315"/>
                    <a:pt x="300" y="296"/>
                    <a:pt x="313" y="273"/>
                  </a:cubicBezTo>
                  <a:cubicBezTo>
                    <a:pt x="326" y="246"/>
                    <a:pt x="332" y="220"/>
                    <a:pt x="332" y="191"/>
                  </a:cubicBezTo>
                  <a:cubicBezTo>
                    <a:pt x="332" y="162"/>
                    <a:pt x="326" y="137"/>
                    <a:pt x="313" y="112"/>
                  </a:cubicBezTo>
                  <a:cubicBezTo>
                    <a:pt x="299" y="87"/>
                    <a:pt x="280" y="66"/>
                    <a:pt x="255" y="51"/>
                  </a:cubicBezTo>
                  <a:cubicBezTo>
                    <a:pt x="234" y="36"/>
                    <a:pt x="210" y="31"/>
                    <a:pt x="180" y="31"/>
                  </a:cubicBezTo>
                  <a:close/>
                </a:path>
              </a:pathLst>
            </a:custGeom>
            <a:solidFill>
              <a:srgbClr val="666666"/>
            </a:solidFill>
            <a:ln cap="flat" cmpd="sng" w="9525">
              <a:solidFill>
                <a:srgbClr val="C1C1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sp>
          <p:nvSpPr>
            <p:cNvPr id="1035" name="Google Shape;1035;p65"/>
            <p:cNvSpPr/>
            <p:nvPr/>
          </p:nvSpPr>
          <p:spPr>
            <a:xfrm>
              <a:off x="5108005" y="2322615"/>
              <a:ext cx="131763" cy="130175"/>
            </a:xfrm>
            <a:custGeom>
              <a:rect b="b" l="l" r="r" t="t"/>
              <a:pathLst>
                <a:path extrusionOk="0" h="362" w="364">
                  <a:moveTo>
                    <a:pt x="180" y="361"/>
                  </a:moveTo>
                  <a:cubicBezTo>
                    <a:pt x="145" y="361"/>
                    <a:pt x="115" y="354"/>
                    <a:pt x="89" y="338"/>
                  </a:cubicBezTo>
                  <a:cubicBezTo>
                    <a:pt x="61" y="320"/>
                    <a:pt x="41" y="300"/>
                    <a:pt x="23" y="272"/>
                  </a:cubicBezTo>
                  <a:cubicBezTo>
                    <a:pt x="7" y="243"/>
                    <a:pt x="0" y="215"/>
                    <a:pt x="0" y="179"/>
                  </a:cubicBezTo>
                  <a:cubicBezTo>
                    <a:pt x="0" y="144"/>
                    <a:pt x="7" y="116"/>
                    <a:pt x="23" y="89"/>
                  </a:cubicBezTo>
                  <a:cubicBezTo>
                    <a:pt x="42" y="60"/>
                    <a:pt x="62" y="39"/>
                    <a:pt x="89" y="23"/>
                  </a:cubicBezTo>
                  <a:cubicBezTo>
                    <a:pt x="117" y="7"/>
                    <a:pt x="145" y="0"/>
                    <a:pt x="180" y="0"/>
                  </a:cubicBezTo>
                  <a:cubicBezTo>
                    <a:pt x="215" y="0"/>
                    <a:pt x="245" y="7"/>
                    <a:pt x="271" y="23"/>
                  </a:cubicBezTo>
                  <a:cubicBezTo>
                    <a:pt x="301" y="41"/>
                    <a:pt x="323" y="62"/>
                    <a:pt x="339" y="89"/>
                  </a:cubicBezTo>
                  <a:cubicBezTo>
                    <a:pt x="355" y="119"/>
                    <a:pt x="363" y="147"/>
                    <a:pt x="363" y="179"/>
                  </a:cubicBezTo>
                  <a:cubicBezTo>
                    <a:pt x="363" y="213"/>
                    <a:pt x="355" y="240"/>
                    <a:pt x="339" y="271"/>
                  </a:cubicBezTo>
                  <a:cubicBezTo>
                    <a:pt x="323" y="299"/>
                    <a:pt x="301" y="319"/>
                    <a:pt x="269" y="338"/>
                  </a:cubicBezTo>
                  <a:cubicBezTo>
                    <a:pt x="245" y="354"/>
                    <a:pt x="217" y="361"/>
                    <a:pt x="180" y="361"/>
                  </a:cubicBezTo>
                  <a:close/>
                  <a:moveTo>
                    <a:pt x="180" y="27"/>
                  </a:moveTo>
                  <a:cubicBezTo>
                    <a:pt x="150" y="27"/>
                    <a:pt x="127" y="33"/>
                    <a:pt x="103" y="46"/>
                  </a:cubicBezTo>
                  <a:cubicBezTo>
                    <a:pt x="80" y="61"/>
                    <a:pt x="64" y="77"/>
                    <a:pt x="48" y="103"/>
                  </a:cubicBezTo>
                  <a:cubicBezTo>
                    <a:pt x="35" y="127"/>
                    <a:pt x="29" y="148"/>
                    <a:pt x="29" y="179"/>
                  </a:cubicBezTo>
                  <a:cubicBezTo>
                    <a:pt x="29" y="211"/>
                    <a:pt x="35" y="233"/>
                    <a:pt x="48" y="256"/>
                  </a:cubicBezTo>
                  <a:cubicBezTo>
                    <a:pt x="64" y="281"/>
                    <a:pt x="80" y="297"/>
                    <a:pt x="103" y="312"/>
                  </a:cubicBezTo>
                  <a:cubicBezTo>
                    <a:pt x="125" y="325"/>
                    <a:pt x="150" y="331"/>
                    <a:pt x="180" y="331"/>
                  </a:cubicBezTo>
                  <a:cubicBezTo>
                    <a:pt x="211" y="331"/>
                    <a:pt x="233" y="325"/>
                    <a:pt x="255" y="312"/>
                  </a:cubicBezTo>
                  <a:cubicBezTo>
                    <a:pt x="282" y="296"/>
                    <a:pt x="300" y="278"/>
                    <a:pt x="313" y="256"/>
                  </a:cubicBezTo>
                  <a:cubicBezTo>
                    <a:pt x="326" y="230"/>
                    <a:pt x="332" y="207"/>
                    <a:pt x="332" y="179"/>
                  </a:cubicBezTo>
                  <a:cubicBezTo>
                    <a:pt x="332" y="151"/>
                    <a:pt x="326" y="128"/>
                    <a:pt x="313" y="102"/>
                  </a:cubicBezTo>
                  <a:cubicBezTo>
                    <a:pt x="300" y="80"/>
                    <a:pt x="282" y="62"/>
                    <a:pt x="255" y="46"/>
                  </a:cubicBezTo>
                  <a:cubicBezTo>
                    <a:pt x="234" y="33"/>
                    <a:pt x="211" y="27"/>
                    <a:pt x="180" y="27"/>
                  </a:cubicBezTo>
                  <a:close/>
                </a:path>
              </a:pathLst>
            </a:custGeom>
            <a:solidFill>
              <a:srgbClr val="666666"/>
            </a:solidFill>
            <a:ln cap="flat" cmpd="sng" w="9525">
              <a:solidFill>
                <a:srgbClr val="C1C1C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rgbClr val="2C2C2C"/>
                </a:buClr>
                <a:buSzPts val="1350"/>
                <a:buFont typeface="Poppins"/>
                <a:buNone/>
              </a:pPr>
              <a:r>
                <a:t/>
              </a:r>
              <a:endParaRPr b="0" i="0" sz="1350" u="none" cap="none" strike="noStrike">
                <a:solidFill>
                  <a:srgbClr val="666666"/>
                </a:solidFill>
                <a:latin typeface="Open Sans"/>
                <a:ea typeface="Open Sans"/>
                <a:cs typeface="Open Sans"/>
                <a:sym typeface="Open Sans"/>
              </a:endParaRPr>
            </a:p>
          </p:txBody>
        </p:sp>
      </p:grpSp>
      <p:cxnSp>
        <p:nvCxnSpPr>
          <p:cNvPr id="1036" name="Google Shape;1036;p65"/>
          <p:cNvCxnSpPr/>
          <p:nvPr/>
        </p:nvCxnSpPr>
        <p:spPr>
          <a:xfrm rot="10800000">
            <a:off x="4297571" y="2361718"/>
            <a:ext cx="6600" cy="766200"/>
          </a:xfrm>
          <a:prstGeom prst="straightConnector1">
            <a:avLst/>
          </a:prstGeom>
          <a:noFill/>
          <a:ln cap="flat" cmpd="sng" w="9525">
            <a:solidFill>
              <a:srgbClr val="C1C1C1"/>
            </a:solidFill>
            <a:prstDash val="solid"/>
            <a:round/>
            <a:headEnd len="med" w="med" type="none"/>
            <a:tailEnd len="med" w="med" type="triangle"/>
          </a:ln>
        </p:spPr>
      </p:cxnSp>
      <p:cxnSp>
        <p:nvCxnSpPr>
          <p:cNvPr id="1037" name="Google Shape;1037;p65"/>
          <p:cNvCxnSpPr/>
          <p:nvPr/>
        </p:nvCxnSpPr>
        <p:spPr>
          <a:xfrm flipH="1" rot="10800000">
            <a:off x="1781325" y="1781450"/>
            <a:ext cx="1457400" cy="485700"/>
          </a:xfrm>
          <a:prstGeom prst="straightConnector1">
            <a:avLst/>
          </a:prstGeom>
          <a:noFill/>
          <a:ln cap="flat" cmpd="sng" w="9525">
            <a:solidFill>
              <a:srgbClr val="C1C1C1"/>
            </a:solidFill>
            <a:prstDash val="solid"/>
            <a:round/>
            <a:headEnd len="med" w="med" type="none"/>
            <a:tailEnd len="med" w="med" type="triangle"/>
          </a:ln>
        </p:spPr>
      </p:cxnSp>
      <p:cxnSp>
        <p:nvCxnSpPr>
          <p:cNvPr id="1038" name="Google Shape;1038;p65"/>
          <p:cNvCxnSpPr/>
          <p:nvPr/>
        </p:nvCxnSpPr>
        <p:spPr>
          <a:xfrm>
            <a:off x="5307425" y="1789800"/>
            <a:ext cx="839700" cy="290700"/>
          </a:xfrm>
          <a:prstGeom prst="straightConnector1">
            <a:avLst/>
          </a:prstGeom>
          <a:noFill/>
          <a:ln cap="flat" cmpd="sng" w="9525">
            <a:solidFill>
              <a:srgbClr val="C1C1C1"/>
            </a:solidFill>
            <a:prstDash val="solid"/>
            <a:round/>
            <a:headEnd len="med" w="med" type="none"/>
            <a:tailEnd len="med" w="med" type="triangle"/>
          </a:ln>
        </p:spPr>
      </p:cxnSp>
      <p:cxnSp>
        <p:nvCxnSpPr>
          <p:cNvPr id="1039" name="Google Shape;1039;p65"/>
          <p:cNvCxnSpPr/>
          <p:nvPr/>
        </p:nvCxnSpPr>
        <p:spPr>
          <a:xfrm>
            <a:off x="1727325" y="2991270"/>
            <a:ext cx="681600" cy="495300"/>
          </a:xfrm>
          <a:prstGeom prst="straightConnector1">
            <a:avLst/>
          </a:prstGeom>
          <a:noFill/>
          <a:ln cap="flat" cmpd="sng" w="9525">
            <a:solidFill>
              <a:srgbClr val="C1C1C1"/>
            </a:solidFill>
            <a:prstDash val="solid"/>
            <a:round/>
            <a:headEnd len="med" w="med" type="none"/>
            <a:tailEnd len="med" w="med" type="triangle"/>
          </a:ln>
        </p:spPr>
      </p:cxnSp>
      <p:cxnSp>
        <p:nvCxnSpPr>
          <p:cNvPr id="1040" name="Google Shape;1040;p65"/>
          <p:cNvCxnSpPr/>
          <p:nvPr/>
        </p:nvCxnSpPr>
        <p:spPr>
          <a:xfrm rot="10800000">
            <a:off x="1778525" y="2853425"/>
            <a:ext cx="722100" cy="554100"/>
          </a:xfrm>
          <a:prstGeom prst="straightConnector1">
            <a:avLst/>
          </a:prstGeom>
          <a:noFill/>
          <a:ln cap="flat" cmpd="sng" w="9525">
            <a:solidFill>
              <a:srgbClr val="C1C1C1"/>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6"/>
          <p:cNvSpPr txBox="1"/>
          <p:nvPr>
            <p:ph type="title"/>
          </p:nvPr>
        </p:nvSpPr>
        <p:spPr>
          <a:xfrm>
            <a:off x="547687" y="366713"/>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Let’s get an app reporting!</a:t>
            </a:r>
            <a:endParaRPr/>
          </a:p>
        </p:txBody>
      </p:sp>
      <p:sp>
        <p:nvSpPr>
          <p:cNvPr id="1047" name="Google Shape;1047;p66"/>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a:p>
        </p:txBody>
      </p:sp>
      <p:sp>
        <p:nvSpPr>
          <p:cNvPr id="1048" name="Google Shape;1048;p66"/>
          <p:cNvSpPr txBox="1"/>
          <p:nvPr/>
        </p:nvSpPr>
        <p:spPr>
          <a:xfrm>
            <a:off x="622350" y="1013175"/>
            <a:ext cx="5709300" cy="3566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500">
                <a:solidFill>
                  <a:srgbClr val="FFFFFF"/>
                </a:solidFill>
                <a:latin typeface="Open Sans"/>
                <a:ea typeface="Open Sans"/>
                <a:cs typeface="Open Sans"/>
                <a:sym typeface="Open Sans"/>
              </a:rPr>
              <a:t>You will need:</a:t>
            </a:r>
            <a:endParaRPr sz="1500">
              <a:solidFill>
                <a:srgbClr val="FFFFFF"/>
              </a:solidFill>
              <a:latin typeface="Open Sans"/>
              <a:ea typeface="Open Sans"/>
              <a:cs typeface="Open Sans"/>
              <a:sym typeface="Open Sans"/>
            </a:endParaRPr>
          </a:p>
          <a:p>
            <a:pPr indent="-323850" lvl="0" marL="457200" rtl="0" algn="l">
              <a:lnSpc>
                <a:spcPct val="150000"/>
              </a:lnSpc>
              <a:spcBef>
                <a:spcPts val="0"/>
              </a:spcBef>
              <a:spcAft>
                <a:spcPts val="0"/>
              </a:spcAft>
              <a:buClr>
                <a:srgbClr val="FFFFFF"/>
              </a:buClr>
              <a:buSzPts val="1500"/>
              <a:buFont typeface="Open Sans"/>
              <a:buAutoNum type="arabicPeriod"/>
            </a:pPr>
            <a:r>
              <a:rPr lang="en-US" sz="1500">
                <a:solidFill>
                  <a:srgbClr val="FFFFFF"/>
                </a:solidFill>
                <a:latin typeface="Open Sans"/>
                <a:ea typeface="Open Sans"/>
                <a:cs typeface="Open Sans"/>
                <a:sym typeface="Open Sans"/>
              </a:rPr>
              <a:t>A glitch account (free) </a:t>
            </a:r>
            <a:r>
              <a:rPr lang="en-US" sz="1500" u="sng">
                <a:solidFill>
                  <a:schemeClr val="hlink"/>
                </a:solidFill>
                <a:latin typeface="Open Sans"/>
                <a:ea typeface="Open Sans"/>
                <a:cs typeface="Open Sans"/>
                <a:sym typeface="Open Sans"/>
                <a:hlinkClick r:id="rId3"/>
              </a:rPr>
              <a:t>www.glitch.com</a:t>
            </a:r>
            <a:endParaRPr sz="1500">
              <a:solidFill>
                <a:srgbClr val="FFFFFF"/>
              </a:solidFill>
              <a:latin typeface="Open Sans"/>
              <a:ea typeface="Open Sans"/>
              <a:cs typeface="Open Sans"/>
              <a:sym typeface="Open Sans"/>
            </a:endParaRPr>
          </a:p>
          <a:p>
            <a:pPr indent="-323850" lvl="0" marL="457200" rtl="0" algn="l">
              <a:lnSpc>
                <a:spcPct val="150000"/>
              </a:lnSpc>
              <a:spcBef>
                <a:spcPts val="0"/>
              </a:spcBef>
              <a:spcAft>
                <a:spcPts val="0"/>
              </a:spcAft>
              <a:buClr>
                <a:srgbClr val="FFFFFF"/>
              </a:buClr>
              <a:buSzPts val="1500"/>
              <a:buFont typeface="Open Sans"/>
              <a:buAutoNum type="arabicPeriod"/>
            </a:pPr>
            <a:r>
              <a:rPr lang="en-US" sz="1500">
                <a:solidFill>
                  <a:srgbClr val="FFFFFF"/>
                </a:solidFill>
                <a:latin typeface="Open Sans"/>
                <a:ea typeface="Open Sans"/>
                <a:cs typeface="Open Sans"/>
                <a:sym typeface="Open Sans"/>
              </a:rPr>
              <a:t>A New Relic account </a:t>
            </a:r>
            <a:r>
              <a:rPr lang="en-US" sz="1500" u="sng">
                <a:solidFill>
                  <a:schemeClr val="hlink"/>
                </a:solidFill>
                <a:latin typeface="Open Sans"/>
                <a:ea typeface="Open Sans"/>
                <a:cs typeface="Open Sans"/>
                <a:sym typeface="Open Sans"/>
                <a:hlinkClick r:id="rId4"/>
              </a:rPr>
              <a:t>www.newrelic.com</a:t>
            </a:r>
            <a:r>
              <a:rPr lang="en-US" sz="1500">
                <a:solidFill>
                  <a:srgbClr val="FFFFFF"/>
                </a:solidFill>
                <a:latin typeface="Open Sans"/>
                <a:ea typeface="Open Sans"/>
                <a:cs typeface="Open Sans"/>
                <a:sym typeface="Open Sans"/>
              </a:rPr>
              <a:t> </a:t>
            </a:r>
            <a:endParaRPr sz="1500">
              <a:solidFill>
                <a:srgbClr val="FFFFFF"/>
              </a:solidFill>
              <a:latin typeface="Open Sans"/>
              <a:ea typeface="Open Sans"/>
              <a:cs typeface="Open Sans"/>
              <a:sym typeface="Open Sans"/>
            </a:endParaRPr>
          </a:p>
          <a:p>
            <a:pPr indent="-323850" lvl="0" marL="457200" rtl="0" algn="l">
              <a:lnSpc>
                <a:spcPct val="150000"/>
              </a:lnSpc>
              <a:spcBef>
                <a:spcPts val="0"/>
              </a:spcBef>
              <a:spcAft>
                <a:spcPts val="0"/>
              </a:spcAft>
              <a:buClr>
                <a:srgbClr val="FFFFFF"/>
              </a:buClr>
              <a:buSzPts val="1500"/>
              <a:buFont typeface="Open Sans"/>
              <a:buAutoNum type="arabicPeriod"/>
            </a:pPr>
            <a:r>
              <a:rPr lang="en-US" sz="1500">
                <a:solidFill>
                  <a:srgbClr val="FFFFFF"/>
                </a:solidFill>
                <a:latin typeface="Open Sans"/>
                <a:ea typeface="Open Sans"/>
                <a:cs typeface="Open Sans"/>
                <a:sym typeface="Open Sans"/>
              </a:rPr>
              <a:t>Your New Relic License key (which you can find in under the account settings drop down)</a:t>
            </a:r>
            <a:endParaRPr sz="1500">
              <a:solidFill>
                <a:srgbClr val="FFFFFF"/>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700">
              <a:solidFill>
                <a:srgbClr val="FFFFFF"/>
              </a:solidFill>
              <a:latin typeface="Open Sans"/>
              <a:ea typeface="Open Sans"/>
              <a:cs typeface="Open Sans"/>
              <a:sym typeface="Open Sans"/>
            </a:endParaRPr>
          </a:p>
          <a:p>
            <a:pPr indent="0" lvl="0" marL="0" rtl="0" algn="l">
              <a:lnSpc>
                <a:spcPct val="115000"/>
              </a:lnSpc>
              <a:spcBef>
                <a:spcPts val="1000"/>
              </a:spcBef>
              <a:spcAft>
                <a:spcPts val="1000"/>
              </a:spcAft>
              <a:buNone/>
            </a:pPr>
            <a:r>
              <a:rPr lang="en-US" sz="1700">
                <a:solidFill>
                  <a:srgbClr val="FFFFFF"/>
                </a:solidFill>
                <a:latin typeface="Open Sans"/>
                <a:ea typeface="Open Sans"/>
                <a:cs typeface="Open Sans"/>
                <a:sym typeface="Open Sans"/>
              </a:rPr>
              <a:t>Let’s take 5 minutes to make sure you are ready to go.</a:t>
            </a:r>
            <a:endParaRPr sz="170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7"/>
          <p:cNvSpPr txBox="1"/>
          <p:nvPr>
            <p:ph type="title"/>
          </p:nvPr>
        </p:nvSpPr>
        <p:spPr>
          <a:xfrm>
            <a:off x="547687" y="365760"/>
            <a:ext cx="8042400" cy="38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Lab: </a:t>
            </a:r>
            <a:r>
              <a:rPr lang="en-US"/>
              <a:t>FoodMe step 1</a:t>
            </a:r>
            <a:endParaRPr/>
          </a:p>
          <a:p>
            <a:pPr indent="0" lvl="0" marL="0" rtl="0" algn="l">
              <a:lnSpc>
                <a:spcPct val="120000"/>
              </a:lnSpc>
              <a:spcBef>
                <a:spcPts val="0"/>
              </a:spcBef>
              <a:spcAft>
                <a:spcPts val="0"/>
              </a:spcAft>
              <a:buNone/>
            </a:pPr>
            <a:r>
              <a:rPr lang="en-US" sz="1800">
                <a:solidFill>
                  <a:schemeClr val="accent2"/>
                </a:solidFill>
              </a:rPr>
              <a:t>Clone FoodMe into a Glitch account</a:t>
            </a:r>
            <a:endParaRPr sz="1800">
              <a:solidFill>
                <a:schemeClr val="accent2"/>
              </a:solidFill>
            </a:endParaRPr>
          </a:p>
        </p:txBody>
      </p:sp>
      <p:sp>
        <p:nvSpPr>
          <p:cNvPr id="1055" name="Google Shape;1055;p67"/>
          <p:cNvSpPr txBox="1"/>
          <p:nvPr>
            <p:ph idx="12" type="sldNum"/>
          </p:nvPr>
        </p:nvSpPr>
        <p:spPr>
          <a:xfrm>
            <a:off x="8663028" y="4778375"/>
            <a:ext cx="365700" cy="9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US"/>
              <a:t>‹#›</a:t>
            </a:fld>
            <a:endParaRPr/>
          </a:p>
        </p:txBody>
      </p:sp>
      <p:sp>
        <p:nvSpPr>
          <p:cNvPr id="1056" name="Google Shape;1056;p67"/>
          <p:cNvSpPr/>
          <p:nvPr/>
        </p:nvSpPr>
        <p:spPr>
          <a:xfrm>
            <a:off x="7355700" y="-67765"/>
            <a:ext cx="1839000" cy="444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7"/>
          <p:cNvSpPr txBox="1"/>
          <p:nvPr/>
        </p:nvSpPr>
        <p:spPr>
          <a:xfrm>
            <a:off x="7355700" y="-34023"/>
            <a:ext cx="1788300" cy="350100"/>
          </a:xfrm>
          <a:prstGeom prst="rect">
            <a:avLst/>
          </a:prstGeom>
          <a:noFill/>
          <a:ln>
            <a:noFill/>
          </a:ln>
        </p:spPr>
        <p:txBody>
          <a:bodyPr anchorCtr="0" anchor="t" bIns="91425" lIns="91425" spcFirstLastPara="1" rIns="91425" wrap="square" tIns="91425">
            <a:noAutofit/>
          </a:bodyPr>
          <a:lstStyle/>
          <a:p>
            <a:pPr indent="0" lvl="0" marL="0" marR="50800" rtl="0" algn="ctr">
              <a:lnSpc>
                <a:spcPct val="160000"/>
              </a:lnSpc>
              <a:spcBef>
                <a:spcPts val="0"/>
              </a:spcBef>
              <a:spcAft>
                <a:spcPts val="0"/>
              </a:spcAft>
              <a:buNone/>
            </a:pPr>
            <a:r>
              <a:rPr b="1" lang="en-US">
                <a:solidFill>
                  <a:schemeClr val="lt1"/>
                </a:solidFill>
                <a:latin typeface="Open Sans"/>
                <a:ea typeface="Open Sans"/>
                <a:cs typeface="Open Sans"/>
                <a:sym typeface="Open Sans"/>
              </a:rPr>
              <a:t>5-7 mins</a:t>
            </a:r>
            <a:br>
              <a:rPr b="1" lang="en-US" sz="2000">
                <a:solidFill>
                  <a:schemeClr val="lt1"/>
                </a:solidFill>
                <a:latin typeface="Open Sans"/>
                <a:ea typeface="Open Sans"/>
                <a:cs typeface="Open Sans"/>
                <a:sym typeface="Open Sans"/>
              </a:rPr>
            </a:br>
            <a:endParaRPr b="1" sz="1600">
              <a:solidFill>
                <a:schemeClr val="lt1"/>
              </a:solidFill>
              <a:latin typeface="Open Sans"/>
              <a:ea typeface="Open Sans"/>
              <a:cs typeface="Open Sans"/>
              <a:sym typeface="Open Sans"/>
            </a:endParaRPr>
          </a:p>
          <a:p>
            <a:pPr indent="0" lvl="0" marL="0" marR="50800" rtl="0" algn="ctr">
              <a:lnSpc>
                <a:spcPct val="160000"/>
              </a:lnSpc>
              <a:spcBef>
                <a:spcPts val="0"/>
              </a:spcBef>
              <a:spcAft>
                <a:spcPts val="0"/>
              </a:spcAft>
              <a:buNone/>
            </a:pPr>
            <a:r>
              <a:t/>
            </a:r>
            <a:endParaRPr b="1">
              <a:solidFill>
                <a:srgbClr val="FFFFFF"/>
              </a:solidFill>
              <a:latin typeface="Open Sans"/>
              <a:ea typeface="Open Sans"/>
              <a:cs typeface="Open Sans"/>
              <a:sym typeface="Open Sans"/>
            </a:endParaRPr>
          </a:p>
          <a:p>
            <a:pPr indent="0" lvl="0" marL="0" marR="50800" rtl="0" algn="l">
              <a:lnSpc>
                <a:spcPct val="160000"/>
              </a:lnSpc>
              <a:spcBef>
                <a:spcPts val="0"/>
              </a:spcBef>
              <a:spcAft>
                <a:spcPts val="0"/>
              </a:spcAft>
              <a:buNone/>
            </a:pPr>
            <a:r>
              <a:t/>
            </a:r>
            <a:endParaRPr>
              <a:solidFill>
                <a:srgbClr val="2C2C2C"/>
              </a:solidFill>
              <a:highlight>
                <a:srgbClr val="FEFEFD"/>
              </a:highlight>
              <a:latin typeface="Open Sans"/>
              <a:ea typeface="Open Sans"/>
              <a:cs typeface="Open Sans"/>
              <a:sym typeface="Open Sans"/>
            </a:endParaRPr>
          </a:p>
        </p:txBody>
      </p:sp>
      <p:sp>
        <p:nvSpPr>
          <p:cNvPr id="1058" name="Google Shape;1058;p67"/>
          <p:cNvSpPr txBox="1"/>
          <p:nvPr>
            <p:ph idx="1" type="body"/>
          </p:nvPr>
        </p:nvSpPr>
        <p:spPr>
          <a:xfrm>
            <a:off x="547700" y="1276875"/>
            <a:ext cx="4155000" cy="2975100"/>
          </a:xfrm>
          <a:prstGeom prst="rect">
            <a:avLst/>
          </a:prstGeom>
        </p:spPr>
        <p:txBody>
          <a:bodyPr anchorCtr="0" anchor="t" bIns="0" lIns="0" spcFirstLastPara="1" rIns="0" wrap="square" tIns="0">
            <a:noAutofit/>
          </a:bodyPr>
          <a:lstStyle/>
          <a:p>
            <a:pPr indent="-304800" lvl="0" marL="457200" rtl="0" algn="l">
              <a:lnSpc>
                <a:spcPct val="150000"/>
              </a:lnSpc>
              <a:spcBef>
                <a:spcPts val="600"/>
              </a:spcBef>
              <a:spcAft>
                <a:spcPts val="0"/>
              </a:spcAft>
              <a:buClr>
                <a:schemeClr val="lt1"/>
              </a:buClr>
              <a:buSzPts val="1200"/>
              <a:buFont typeface="Open Sans"/>
              <a:buAutoNum type="arabicPeriod"/>
            </a:pPr>
            <a:r>
              <a:rPr lang="en-US">
                <a:solidFill>
                  <a:schemeClr val="lt1"/>
                </a:solidFill>
                <a:latin typeface="Open Sans"/>
                <a:ea typeface="Open Sans"/>
                <a:cs typeface="Open Sans"/>
                <a:sym typeface="Open Sans"/>
              </a:rPr>
              <a:t>Create an account at glitch.com</a:t>
            </a:r>
            <a:endParaRPr>
              <a:solidFill>
                <a:schemeClr val="lt1"/>
              </a:solidFill>
              <a:latin typeface="Open Sans"/>
              <a:ea typeface="Open Sans"/>
              <a:cs typeface="Open Sans"/>
              <a:sym typeface="Open Sans"/>
            </a:endParaRPr>
          </a:p>
          <a:p>
            <a:pPr indent="-304800" lvl="0" marL="457200" rtl="0" algn="l">
              <a:lnSpc>
                <a:spcPct val="150000"/>
              </a:lnSpc>
              <a:spcBef>
                <a:spcPts val="1000"/>
              </a:spcBef>
              <a:spcAft>
                <a:spcPts val="0"/>
              </a:spcAft>
              <a:buClr>
                <a:schemeClr val="lt1"/>
              </a:buClr>
              <a:buSzPts val="1200"/>
              <a:buFont typeface="Open Sans"/>
              <a:buAutoNum type="arabicPeriod"/>
            </a:pPr>
            <a:r>
              <a:rPr lang="en-US">
                <a:solidFill>
                  <a:schemeClr val="lt1"/>
                </a:solidFill>
                <a:latin typeface="Open Sans"/>
                <a:ea typeface="Open Sans"/>
                <a:cs typeface="Open Sans"/>
                <a:sym typeface="Open Sans"/>
              </a:rPr>
              <a:t>Visit the url: </a:t>
            </a:r>
            <a:r>
              <a:rPr lang="en-US" u="sng">
                <a:solidFill>
                  <a:schemeClr val="hlink"/>
                </a:solidFill>
                <a:latin typeface="Open Sans"/>
                <a:ea typeface="Open Sans"/>
                <a:cs typeface="Open Sans"/>
                <a:sym typeface="Open Sans"/>
                <a:hlinkClick r:id="rId3"/>
              </a:rPr>
              <a:t>https://glitch.com/edit/#!/remix/nru-foodme</a:t>
            </a:r>
            <a:r>
              <a:rPr lang="en-US">
                <a:solidFill>
                  <a:schemeClr val="lt1"/>
                </a:solidFill>
                <a:latin typeface="Open Sans"/>
                <a:ea typeface="Open Sans"/>
                <a:cs typeface="Open Sans"/>
                <a:sym typeface="Open Sans"/>
              </a:rPr>
              <a:t> to clone foodme into your Glitch account</a:t>
            </a:r>
            <a:endParaRPr>
              <a:solidFill>
                <a:schemeClr val="lt1"/>
              </a:solidFill>
              <a:latin typeface="Open Sans"/>
              <a:ea typeface="Open Sans"/>
              <a:cs typeface="Open Sans"/>
              <a:sym typeface="Open Sans"/>
            </a:endParaRPr>
          </a:p>
          <a:p>
            <a:pPr indent="-304800" lvl="0" marL="457200" rtl="0" algn="l">
              <a:lnSpc>
                <a:spcPct val="150000"/>
              </a:lnSpc>
              <a:spcBef>
                <a:spcPts val="1000"/>
              </a:spcBef>
              <a:spcAft>
                <a:spcPts val="0"/>
              </a:spcAft>
              <a:buClr>
                <a:schemeClr val="lt1"/>
              </a:buClr>
              <a:buSzPts val="1200"/>
              <a:buFont typeface="Open Sans"/>
              <a:buAutoNum type="arabicPeriod"/>
            </a:pPr>
            <a:r>
              <a:rPr lang="en-US">
                <a:solidFill>
                  <a:schemeClr val="lt1"/>
                </a:solidFill>
                <a:latin typeface="Open Sans"/>
                <a:ea typeface="Open Sans"/>
                <a:cs typeface="Open Sans"/>
                <a:sym typeface="Open Sans"/>
              </a:rPr>
              <a:t>Edit the `.env` file to contain your New Relic license key</a:t>
            </a:r>
            <a:endParaRPr>
              <a:solidFill>
                <a:schemeClr val="lt1"/>
              </a:solidFill>
              <a:latin typeface="Open Sans"/>
              <a:ea typeface="Open Sans"/>
              <a:cs typeface="Open Sans"/>
              <a:sym typeface="Open Sans"/>
            </a:endParaRPr>
          </a:p>
          <a:p>
            <a:pPr indent="-304800" lvl="0" marL="457200" rtl="0" algn="l">
              <a:lnSpc>
                <a:spcPct val="150000"/>
              </a:lnSpc>
              <a:spcBef>
                <a:spcPts val="1000"/>
              </a:spcBef>
              <a:spcAft>
                <a:spcPts val="1000"/>
              </a:spcAft>
              <a:buClr>
                <a:schemeClr val="lt1"/>
              </a:buClr>
              <a:buSzPts val="1200"/>
              <a:buFont typeface="Open Sans"/>
              <a:buAutoNum type="arabicPeriod"/>
            </a:pPr>
            <a:r>
              <a:rPr lang="en-US">
                <a:solidFill>
                  <a:schemeClr val="lt1"/>
                </a:solidFill>
                <a:latin typeface="Open Sans"/>
                <a:ea typeface="Open Sans"/>
                <a:cs typeface="Open Sans"/>
                <a:sym typeface="Open Sans"/>
              </a:rPr>
              <a:t>Set the name of the application in the Newrelic.js file and package.json file</a:t>
            </a:r>
            <a:endParaRPr>
              <a:solidFill>
                <a:schemeClr val="lt1"/>
              </a:solidFill>
              <a:latin typeface="Open Sans"/>
              <a:ea typeface="Open Sans"/>
              <a:cs typeface="Open Sans"/>
              <a:sym typeface="Open Sans"/>
            </a:endParaRPr>
          </a:p>
        </p:txBody>
      </p:sp>
      <p:pic>
        <p:nvPicPr>
          <p:cNvPr id="1059" name="Google Shape;1059;p67"/>
          <p:cNvPicPr preferRelativeResize="0"/>
          <p:nvPr/>
        </p:nvPicPr>
        <p:blipFill rotWithShape="1">
          <a:blip r:embed="rId4">
            <a:alphaModFix/>
          </a:blip>
          <a:srcRect b="553" l="0" r="0" t="543"/>
          <a:stretch/>
        </p:blipFill>
        <p:spPr>
          <a:xfrm>
            <a:off x="5908490" y="1187068"/>
            <a:ext cx="2784510" cy="1747950"/>
          </a:xfrm>
          <a:prstGeom prst="rect">
            <a:avLst/>
          </a:prstGeom>
          <a:noFill/>
          <a:ln>
            <a:noFill/>
          </a:ln>
          <a:effectLst>
            <a:outerShdw blurRad="57150" rotWithShape="0" algn="bl" dir="5400000" dist="19050">
              <a:srgbClr val="000000">
                <a:alpha val="50000"/>
              </a:srgbClr>
            </a:outerShdw>
          </a:effectLst>
        </p:spPr>
      </p:pic>
      <p:pic>
        <p:nvPicPr>
          <p:cNvPr id="1060" name="Google Shape;1060;p67"/>
          <p:cNvPicPr preferRelativeResize="0"/>
          <p:nvPr/>
        </p:nvPicPr>
        <p:blipFill rotWithShape="1">
          <a:blip r:embed="rId5">
            <a:alphaModFix/>
          </a:blip>
          <a:srcRect b="16652" l="0" r="0" t="0"/>
          <a:stretch/>
        </p:blipFill>
        <p:spPr>
          <a:xfrm>
            <a:off x="4982600" y="2998800"/>
            <a:ext cx="2216564" cy="1747976"/>
          </a:xfrm>
          <a:prstGeom prst="rect">
            <a:avLst/>
          </a:prstGeom>
          <a:noFill/>
          <a:ln>
            <a:noFill/>
          </a:ln>
          <a:effectLst>
            <a:outerShdw blurRad="57150" rotWithShape="0" algn="bl" dir="5400000" dist="19050">
              <a:srgbClr val="000000">
                <a:alpha val="50000"/>
              </a:srgbClr>
            </a:outerShdw>
          </a:effectLst>
        </p:spPr>
      </p:pic>
      <p:pic>
        <p:nvPicPr>
          <p:cNvPr id="1061" name="Google Shape;1061;p67"/>
          <p:cNvPicPr preferRelativeResize="0"/>
          <p:nvPr/>
        </p:nvPicPr>
        <p:blipFill>
          <a:blip r:embed="rId6">
            <a:alphaModFix/>
          </a:blip>
          <a:stretch>
            <a:fillRect/>
          </a:stretch>
        </p:blipFill>
        <p:spPr>
          <a:xfrm>
            <a:off x="6855603" y="3186525"/>
            <a:ext cx="1837398" cy="1469399"/>
          </a:xfrm>
          <a:prstGeom prst="rect">
            <a:avLst/>
          </a:prstGeom>
          <a:noFill/>
          <a:ln>
            <a:noFill/>
          </a:ln>
          <a:effectLst>
            <a:outerShdw blurRad="57150" rotWithShape="0" algn="bl" dir="5400000" dist="19050">
              <a:srgbClr val="000000">
                <a:alpha val="50000"/>
              </a:srgbClr>
            </a:outerShdw>
          </a:effectLst>
        </p:spPr>
      </p:pic>
      <p:cxnSp>
        <p:nvCxnSpPr>
          <p:cNvPr id="1062" name="Google Shape;1062;p67"/>
          <p:cNvCxnSpPr/>
          <p:nvPr/>
        </p:nvCxnSpPr>
        <p:spPr>
          <a:xfrm flipH="1" rot="10800000">
            <a:off x="4748075" y="1556375"/>
            <a:ext cx="2124300" cy="1442400"/>
          </a:xfrm>
          <a:prstGeom prst="straightConnector1">
            <a:avLst/>
          </a:prstGeom>
          <a:noFill/>
          <a:ln cap="flat" cmpd="sng" w="9525">
            <a:solidFill>
              <a:srgbClr val="FF0000"/>
            </a:solidFill>
            <a:prstDash val="solid"/>
            <a:round/>
            <a:headEnd len="med" w="med" type="none"/>
            <a:tailEnd len="med" w="med" type="triangle"/>
          </a:ln>
        </p:spPr>
      </p:cxnSp>
      <p:cxnSp>
        <p:nvCxnSpPr>
          <p:cNvPr id="1063" name="Google Shape;1063;p67"/>
          <p:cNvCxnSpPr/>
          <p:nvPr/>
        </p:nvCxnSpPr>
        <p:spPr>
          <a:xfrm flipH="1" rot="10800000">
            <a:off x="4282350" y="3475750"/>
            <a:ext cx="1340400" cy="693000"/>
          </a:xfrm>
          <a:prstGeom prst="straightConnector1">
            <a:avLst/>
          </a:prstGeom>
          <a:noFill/>
          <a:ln cap="flat" cmpd="sng" w="9525">
            <a:solidFill>
              <a:srgbClr val="FF0000"/>
            </a:solidFill>
            <a:prstDash val="solid"/>
            <a:round/>
            <a:headEnd len="med" w="med" type="none"/>
            <a:tailEnd len="med" w="med" type="triangle"/>
          </a:ln>
        </p:spPr>
      </p:cxnSp>
      <p:cxnSp>
        <p:nvCxnSpPr>
          <p:cNvPr id="1064" name="Google Shape;1064;p67"/>
          <p:cNvCxnSpPr/>
          <p:nvPr/>
        </p:nvCxnSpPr>
        <p:spPr>
          <a:xfrm flipH="1" rot="10800000">
            <a:off x="4270975" y="3902125"/>
            <a:ext cx="3220500" cy="4938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Relic Template Summer 2020 - Light">
  <a:themeElements>
    <a:clrScheme name="New Relic 070120">
      <a:dk1>
        <a:srgbClr val="2C2C2C"/>
      </a:dk1>
      <a:lt1>
        <a:srgbClr val="FFFFFF"/>
      </a:lt1>
      <a:dk2>
        <a:srgbClr val="666666"/>
      </a:dk2>
      <a:lt2>
        <a:srgbClr val="EEEFEF"/>
      </a:lt2>
      <a:accent1>
        <a:srgbClr val="008C99"/>
      </a:accent1>
      <a:accent2>
        <a:srgbClr val="00B3C2"/>
      </a:accent2>
      <a:accent3>
        <a:srgbClr val="70CCD3"/>
      </a:accent3>
      <a:accent4>
        <a:srgbClr val="66E6AB"/>
      </a:accent4>
      <a:accent5>
        <a:srgbClr val="0069CE"/>
      </a:accent5>
      <a:accent6>
        <a:srgbClr val="FF4E00"/>
      </a:accent6>
      <a:hlink>
        <a:srgbClr val="0069CE"/>
      </a:hlink>
      <a:folHlink>
        <a:srgbClr val="93B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New Relic Template Summer 2020 - Light">
  <a:themeElements>
    <a:clrScheme name="New Relic 070120">
      <a:dk1>
        <a:srgbClr val="2C2C2C"/>
      </a:dk1>
      <a:lt1>
        <a:srgbClr val="FFFFFF"/>
      </a:lt1>
      <a:dk2>
        <a:srgbClr val="666666"/>
      </a:dk2>
      <a:lt2>
        <a:srgbClr val="EEEFEF"/>
      </a:lt2>
      <a:accent1>
        <a:srgbClr val="008C99"/>
      </a:accent1>
      <a:accent2>
        <a:srgbClr val="00B3C2"/>
      </a:accent2>
      <a:accent3>
        <a:srgbClr val="70CCD3"/>
      </a:accent3>
      <a:accent4>
        <a:srgbClr val="66E6AB"/>
      </a:accent4>
      <a:accent5>
        <a:srgbClr val="0069CE"/>
      </a:accent5>
      <a:accent6>
        <a:srgbClr val="FF4E00"/>
      </a:accent6>
      <a:hlink>
        <a:srgbClr val="0069CE"/>
      </a:hlink>
      <a:folHlink>
        <a:srgbClr val="93B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 Relic Template Summer 2020 - Dark">
  <a:themeElements>
    <a:clrScheme name="New Relic 070120">
      <a:dk1>
        <a:srgbClr val="2C2C2C"/>
      </a:dk1>
      <a:lt1>
        <a:srgbClr val="FFFFFF"/>
      </a:lt1>
      <a:dk2>
        <a:srgbClr val="666666"/>
      </a:dk2>
      <a:lt2>
        <a:srgbClr val="EEEFEF"/>
      </a:lt2>
      <a:accent1>
        <a:srgbClr val="008C99"/>
      </a:accent1>
      <a:accent2>
        <a:srgbClr val="00B3C2"/>
      </a:accent2>
      <a:accent3>
        <a:srgbClr val="70CCD3"/>
      </a:accent3>
      <a:accent4>
        <a:srgbClr val="66E6AB"/>
      </a:accent4>
      <a:accent5>
        <a:srgbClr val="0069CE"/>
      </a:accent5>
      <a:accent6>
        <a:srgbClr val="FF4E00"/>
      </a:accent6>
      <a:hlink>
        <a:srgbClr val="0069CE"/>
      </a:hlink>
      <a:folHlink>
        <a:srgbClr val="93B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